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4" autoAdjust="0"/>
    <p:restoredTop sz="94660"/>
  </p:normalViewPr>
  <p:slideViewPr>
    <p:cSldViewPr snapToGrid="0">
      <p:cViewPr varScale="1">
        <p:scale>
          <a:sx n="73" d="100"/>
          <a:sy n="73" d="100"/>
        </p:scale>
        <p:origin x="84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FFD90-282D-6681-716E-117A27365F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AB4CB4-DF0C-AD99-5473-E17AAAF525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FCFA9C-2309-636A-B813-A5B4A6DCF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5E01-04DE-4DCA-B68A-E3BFB93B6B1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CDE4F-9821-7249-94C4-11E630887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B2C02-84F2-7697-F876-B2DB3763A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4C09D-9A25-474B-AD46-00B1EFFC1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330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59461-8D84-8BD9-40EA-9E684217C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B4E12E-0E5B-3B75-9514-1CE28BBE30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AD83E-F372-850C-64B3-926C79D29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5E01-04DE-4DCA-B68A-E3BFB93B6B1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ED263-ECB7-9951-3CB9-D4109BB09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0346A-5136-BF0D-30CD-6F320C29B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4C09D-9A25-474B-AD46-00B1EFFC1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35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4F828B-7B2D-A43C-4170-E6A2F96379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496427-C1D5-AD61-B4BD-C603304A5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AC333-C2C0-FC59-E17B-3F48B93E1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5E01-04DE-4DCA-B68A-E3BFB93B6B1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ECCA8-C842-3589-159E-83B7ABDD1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57FCB8-5D00-8F6E-156C-4CDBEAC4E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4C09D-9A25-474B-AD46-00B1EFFC1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54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82251-F7E9-DA75-0151-A49A5381A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9EDD0-90A9-5689-7BC6-248DB140F6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DC74BE-8862-A3A6-C0F2-8B95DC884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5E01-04DE-4DCA-B68A-E3BFB93B6B1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9350E-CAEE-FD61-DFCE-931427AE0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7C01-9D6D-99D1-4577-52A55DD4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4C09D-9A25-474B-AD46-00B1EFFC1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458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7C9C5-ACC3-A063-0A55-8C0CE1012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863E-022F-52CD-317D-AAFFDCEBA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CE34F-A379-CAC5-5A8A-5469E73AC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5E01-04DE-4DCA-B68A-E3BFB93B6B1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B346DC-DCB8-E74F-D32C-528A8DE86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679403-9349-D3B4-3062-0EE3707BC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4C09D-9A25-474B-AD46-00B1EFFC1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54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2EDBA-62A7-D134-06DF-7C517B07B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4321D-7466-1611-2DCE-59ACB85367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A5BE4B-0208-D47A-D232-CFC6646374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99E715-5ABC-18AA-7DE5-B4CB08D96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5E01-04DE-4DCA-B68A-E3BFB93B6B1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FBEBC3-968C-0E80-DFA4-625C6F7D2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8C1985-E5DC-3BA3-1859-D383B225E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4C09D-9A25-474B-AD46-00B1EFFC1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120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2AC35-85A9-5604-F52B-2C574C05A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5E7630-0C09-DE67-B777-E32A50F99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BB0120-8569-6C26-603E-D52B41DD83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21E2D0-DA95-CA15-49A1-BBAE21248B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D161D9-1EF1-E89B-D656-286148B5A7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7910D4-3411-DA39-8F28-8E8652FFD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5E01-04DE-4DCA-B68A-E3BFB93B6B1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77D06F-AC5D-8CB8-FD3F-BF81C06C1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1A6476-71A2-6756-92D1-AC98B6D09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4C09D-9A25-474B-AD46-00B1EFFC1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363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76428-532B-B66A-AF14-607D5C2F0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F0FC71-9C1C-E4ED-F178-B1D67EEAB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5E01-04DE-4DCA-B68A-E3BFB93B6B1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2F2562-2EFD-E2E5-D853-4A3DE7F10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248A07-A3C4-A325-D8A2-3C534E0B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4C09D-9A25-474B-AD46-00B1EFFC1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950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00BA0A-ED29-BF03-3E1E-46E0DF400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5E01-04DE-4DCA-B68A-E3BFB93B6B1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FB404E-9CDB-FFB8-68EB-36E158D59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FA827C-F1F8-540D-43A8-ECB47CC99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4C09D-9A25-474B-AD46-00B1EFFC1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441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861CF-CDB8-2CC6-4F6E-45E1648A3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B6CF3-0F57-BC26-219A-5B0AD4726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11BB7F-3D83-1A7D-1157-4550EFA41C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B8830F-B6EF-A710-0BA6-AAD3DC9CE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5E01-04DE-4DCA-B68A-E3BFB93B6B1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32BBAB-4AE5-FD57-4936-3BBBBF27F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4FCB01-BB1B-9640-0C3D-D659A8005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4C09D-9A25-474B-AD46-00B1EFFC1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017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81FE4-CC86-278A-3C92-A9958190F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021BDD-D059-4D1C-D0A6-333C7A0160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D92807-8075-61C8-EB3C-E9FCA7E565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73C025-8CB4-99B5-0FB5-18E3EAA93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5E01-04DE-4DCA-B68A-E3BFB93B6B1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883921-C504-7EB5-B36B-A67FEC66E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930DA9-5391-3B88-B6DB-2ACDAD70D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4C09D-9A25-474B-AD46-00B1EFFC1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467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399EFC-7872-C41C-496F-F5CCF3D3C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4319D4-42C6-F1A3-7045-DCFABC63B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59B0B-4088-1B8B-354F-532B21678D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1F5E01-04DE-4DCA-B68A-E3BFB93B6B1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A6E78-9E3E-EC9F-69DE-35D98A91F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56B04B-5B79-54E6-77EE-1F2B20042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64C09D-9A25-474B-AD46-00B1EFFC1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919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olicy.unm.edu/university-policies/2000/2610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1D059-7183-2E46-F59D-CE549D4AF0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299FF-7C1B-35D7-E970-26E168378A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59920" y="302041"/>
            <a:ext cx="9144000" cy="933018"/>
          </a:xfrm>
        </p:spPr>
        <p:txBody>
          <a:bodyPr/>
          <a:lstStyle/>
          <a:p>
            <a:r>
              <a:rPr lang="en-US" dirty="0"/>
              <a:t>Rounding a Manual Entry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52CE9C-8D37-7AAE-5EAD-04E0C2BD6A63}"/>
              </a:ext>
            </a:extLst>
          </p:cNvPr>
          <p:cNvSpPr txBox="1"/>
          <p:nvPr/>
        </p:nvSpPr>
        <p:spPr>
          <a:xfrm>
            <a:off x="1334819" y="1200298"/>
            <a:ext cx="101942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Leave, Missed Clock Ins/Outs, and Projected time are all examples of manual entries that require rounding (</a:t>
            </a:r>
            <a:r>
              <a:rPr lang="en-US" dirty="0">
                <a:hlinkClick r:id="rId2"/>
              </a:rPr>
              <a:t>UAP2610;3.0</a:t>
            </a:r>
            <a:r>
              <a:rPr lang="en-US" dirty="0"/>
              <a:t>).  Please use the rounding chart/cross walk.  You can use either clock time format (#:##) or decimal format (#.#).  You can also use military time.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14D0434-B22E-FC9F-7C89-B1AC8F8387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8246" y="2199844"/>
            <a:ext cx="10367349" cy="104985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079AE5B-CD15-526E-E55A-26C9B09F03AC}"/>
              </a:ext>
            </a:extLst>
          </p:cNvPr>
          <p:cNvSpPr txBox="1"/>
          <p:nvPr/>
        </p:nvSpPr>
        <p:spPr>
          <a:xfrm>
            <a:off x="1859920" y="3608299"/>
            <a:ext cx="30430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Leave Example</a:t>
            </a:r>
          </a:p>
          <a:p>
            <a:r>
              <a:rPr lang="en-US" sz="1400" dirty="0"/>
              <a:t>Annual Leave of 4 hours and 15 minutes starting at 8:00 am.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7AB484C-5438-59F5-2F43-D6536FA6B1E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7366" t="11154" r="4378" b="16686"/>
          <a:stretch/>
        </p:blipFill>
        <p:spPr>
          <a:xfrm>
            <a:off x="4903017" y="3608299"/>
            <a:ext cx="2869948" cy="244917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656B6DE-C5B8-8B52-3D6A-64A8B3AD16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1760" y="4658499"/>
            <a:ext cx="981075" cy="97155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8D72ADD-B656-D834-888D-F7D81A4923AD}"/>
              </a:ext>
            </a:extLst>
          </p:cNvPr>
          <p:cNvSpPr txBox="1"/>
          <p:nvPr/>
        </p:nvSpPr>
        <p:spPr>
          <a:xfrm>
            <a:off x="8348335" y="4148864"/>
            <a:ext cx="16296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You can also enter the hours in decimal format at 4.2. </a:t>
            </a:r>
          </a:p>
          <a:p>
            <a:r>
              <a:rPr lang="en-US" sz="1200" dirty="0"/>
              <a:t>As soon as you tab out of the box, TCP will convert it to 4:12 clock time.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3C833E6-8446-F454-78D4-C08A2F40E605}"/>
              </a:ext>
            </a:extLst>
          </p:cNvPr>
          <p:cNvCxnSpPr>
            <a:stCxn id="13" idx="1"/>
          </p:cNvCxnSpPr>
          <p:nvPr/>
        </p:nvCxnSpPr>
        <p:spPr>
          <a:xfrm flipH="1" flipV="1">
            <a:off x="6447951" y="4749029"/>
            <a:ext cx="1900384" cy="9233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81DB9A46-CD1C-740C-5C2D-37BEAD7490D7}"/>
              </a:ext>
            </a:extLst>
          </p:cNvPr>
          <p:cNvSpPr txBox="1"/>
          <p:nvPr/>
        </p:nvSpPr>
        <p:spPr>
          <a:xfrm>
            <a:off x="1357777" y="4691330"/>
            <a:ext cx="119722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Minute Range</a:t>
            </a:r>
          </a:p>
          <a:p>
            <a:endParaRPr lang="en-US" sz="1100" dirty="0"/>
          </a:p>
          <a:p>
            <a:r>
              <a:rPr lang="en-US" sz="1100" dirty="0"/>
              <a:t>Clock format</a:t>
            </a:r>
          </a:p>
          <a:p>
            <a:endParaRPr lang="en-US" sz="1100" dirty="0"/>
          </a:p>
          <a:p>
            <a:r>
              <a:rPr lang="en-US" sz="1100" dirty="0"/>
              <a:t>Decimal Format</a:t>
            </a:r>
          </a:p>
        </p:txBody>
      </p:sp>
    </p:spTree>
    <p:extLst>
      <p:ext uri="{BB962C8B-B14F-4D97-AF65-F5344CB8AC3E}">
        <p14:creationId xmlns:p14="http://schemas.microsoft.com/office/powerpoint/2010/main" val="1818902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A450CDE-142A-BEA6-4D54-4D6937D71559}"/>
              </a:ext>
            </a:extLst>
          </p:cNvPr>
          <p:cNvSpPr txBox="1">
            <a:spLocks/>
          </p:cNvSpPr>
          <p:nvPr/>
        </p:nvSpPr>
        <p:spPr>
          <a:xfrm>
            <a:off x="1859920" y="302041"/>
            <a:ext cx="9144000" cy="933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Calculating time needed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77DAE86-EAA2-69EA-8AEB-EC72849154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285" y="3283129"/>
            <a:ext cx="5133975" cy="29622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473932B-F3C4-092B-4B15-57329F0B3E9E}"/>
              </a:ext>
            </a:extLst>
          </p:cNvPr>
          <p:cNvSpPr txBox="1"/>
          <p:nvPr/>
        </p:nvSpPr>
        <p:spPr>
          <a:xfrm>
            <a:off x="660903" y="1109866"/>
            <a:ext cx="106287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In this example, the employee has worked 32.4 of their 40 hours for the week, leaving 7.3 hours to work. (40.00 - 32.4 = 7.3)</a:t>
            </a:r>
          </a:p>
          <a:p>
            <a:endParaRPr lang="en-US" sz="1400" dirty="0"/>
          </a:p>
          <a:p>
            <a:r>
              <a:rPr lang="en-US" sz="1400" dirty="0"/>
              <a:t>The employee will work on Friday from 8am to 12pm and then take lunch, which is another 4 hours.  This leaves 3.3 hours. (7.3 – 4.0 = 3.3)</a:t>
            </a:r>
          </a:p>
          <a:p>
            <a:endParaRPr lang="en-US" sz="1400" dirty="0"/>
          </a:p>
          <a:p>
            <a:r>
              <a:rPr lang="en-US" sz="1400" dirty="0"/>
              <a:t>The employee will return from lunch at 1pm and needs to work the remaining 3.3 hours.  One to four pm = 3 hours.</a:t>
            </a:r>
          </a:p>
          <a:p>
            <a:endParaRPr lang="en-US" sz="1400" dirty="0"/>
          </a:p>
          <a:p>
            <a:r>
              <a:rPr lang="en-US" sz="1400" dirty="0"/>
              <a:t>This leaves 0.3 hours to work.  From the rounding/cross walk, .3 in the decimal column is equal to 18 rounded minutes.  The employee can clock out anywhere from 4:16 to 4:21, as minutes 16-21 will round to 18 minutes or .3 in decimal time.</a:t>
            </a:r>
          </a:p>
          <a:p>
            <a:endParaRPr lang="en-US" sz="14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DA4483D-89FE-06EF-4C05-7B713879A5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5287" y="3266366"/>
            <a:ext cx="5667375" cy="309562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EE37911-E6A5-F909-EB4F-4E8FCA377E03}"/>
              </a:ext>
            </a:extLst>
          </p:cNvPr>
          <p:cNvSpPr/>
          <p:nvPr/>
        </p:nvSpPr>
        <p:spPr>
          <a:xfrm>
            <a:off x="6453285" y="4327556"/>
            <a:ext cx="4550635" cy="2534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4C91F467-DCC4-B9CB-A4AB-5A9929E345CE}"/>
              </a:ext>
            </a:extLst>
          </p:cNvPr>
          <p:cNvSpPr/>
          <p:nvPr/>
        </p:nvSpPr>
        <p:spPr>
          <a:xfrm>
            <a:off x="4123855" y="3183422"/>
            <a:ext cx="792178" cy="326151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189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418"/>
    </mc:Choice>
    <mc:Fallback xmlns="">
      <p:transition spd="slow" advTm="30418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251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Rounding a Manual Entry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Angel Elam</dc:creator>
  <cp:lastModifiedBy>Angel Elam</cp:lastModifiedBy>
  <cp:revision>9</cp:revision>
  <dcterms:created xsi:type="dcterms:W3CDTF">2024-11-05T21:51:36Z</dcterms:created>
  <dcterms:modified xsi:type="dcterms:W3CDTF">2024-11-05T21:54:30Z</dcterms:modified>
</cp:coreProperties>
</file>