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FFD90-282D-6681-716E-117A27365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B4CB4-DF0C-AD99-5473-E17AAAF52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CFA9C-2309-636A-B813-A5B4A6DCF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CDE4F-9821-7249-94C4-11E63088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B2C02-84F2-7697-F876-B2DB3763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3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59461-8D84-8BD9-40EA-9E684217C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B4E12E-0E5B-3B75-9514-1CE28BBE3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AD83E-F372-850C-64B3-926C79D2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ED263-ECB7-9951-3CB9-D4109BB0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0346A-5136-BF0D-30CD-6F320C29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3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4F828B-7B2D-A43C-4170-E6A2F96379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496427-C1D5-AD61-B4BD-C603304A5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AC333-C2C0-FC59-E17B-3F48B93E1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ECCA8-C842-3589-159E-83B7ABDD1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7FCB8-5D00-8F6E-156C-4CDBEAC4E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82251-F7E9-DA75-0151-A49A5381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9EDD0-90A9-5689-7BC6-248DB140F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C74BE-8862-A3A6-C0F2-8B95DC88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9350E-CAEE-FD61-DFCE-931427AE0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7C01-9D6D-99D1-4577-52A55DD4A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5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7C9C5-ACC3-A063-0A55-8C0CE1012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C863E-022F-52CD-317D-AAFFDCEBA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CE34F-A379-CAC5-5A8A-5469E73AC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346DC-DCB8-E74F-D32C-528A8DE8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79403-9349-D3B4-3062-0EE3707B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5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2EDBA-62A7-D134-06DF-7C517B07B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4321D-7466-1611-2DCE-59ACB8536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5BE4B-0208-D47A-D232-CFC664637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9E715-5ABC-18AA-7DE5-B4CB08D96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BEBC3-968C-0E80-DFA4-625C6F7D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C1985-E5DC-3BA3-1859-D383B225E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2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2AC35-85A9-5604-F52B-2C574C05A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E7630-0C09-DE67-B777-E32A50F99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B0120-8569-6C26-603E-D52B41DD8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1E2D0-DA95-CA15-49A1-BBAE21248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D161D9-1EF1-E89B-D656-286148B5A7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7910D4-3411-DA39-8F28-8E8652FFD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77D06F-AC5D-8CB8-FD3F-BF81C06C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1A6476-71A2-6756-92D1-AC98B6D09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6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76428-532B-B66A-AF14-607D5C2F0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F0FC71-9C1C-E4ED-F178-B1D67EEAB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2F2562-2EFD-E2E5-D853-4A3DE7F10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48A07-A3C4-A325-D8A2-3C534E0BD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5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00BA0A-ED29-BF03-3E1E-46E0DF40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FB404E-9CDB-FFB8-68EB-36E158D59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A827C-F1F8-540D-43A8-ECB47CC99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4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861CF-CDB8-2CC6-4F6E-45E1648A3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B6CF3-0F57-BC26-219A-5B0AD4726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1BB7F-3D83-1A7D-1157-4550EFA41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8830F-B6EF-A710-0BA6-AAD3DC9CE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2BBAB-4AE5-FD57-4936-3BBBBF27F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FCB01-BB1B-9640-0C3D-D659A800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1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81FE4-CC86-278A-3C92-A9958190F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21BDD-D059-4D1C-D0A6-333C7A0160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92807-8075-61C8-EB3C-E9FCA7E56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73C025-8CB4-99B5-0FB5-18E3EAA93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83921-C504-7EB5-B36B-A67FEC66E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30DA9-5391-3B88-B6DB-2ACDAD70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6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99EFC-7872-C41C-496F-F5CCF3D3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319D4-42C6-F1A3-7045-DCFABC63B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59B0B-4088-1B8B-354F-532B21678D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1F5E01-04DE-4DCA-B68A-E3BFB93B6B1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A6E78-9E3E-EC9F-69DE-35D98A91F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6B04B-5B79-54E6-77EE-1F2B20042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1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2C57B-F72B-6AB4-C5FC-C1B346E52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97" y="21960"/>
            <a:ext cx="10515600" cy="923330"/>
          </a:xfrm>
        </p:spPr>
        <p:txBody>
          <a:bodyPr/>
          <a:lstStyle/>
          <a:p>
            <a:pPr algn="ctr"/>
            <a:r>
              <a:rPr lang="en-US" dirty="0"/>
              <a:t>Requesting Leave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6C2009-0FB9-2B9E-F9D9-66BB79968B4D}"/>
              </a:ext>
            </a:extLst>
          </p:cNvPr>
          <p:cNvSpPr txBox="1"/>
          <p:nvPr/>
        </p:nvSpPr>
        <p:spPr>
          <a:xfrm>
            <a:off x="887994" y="691434"/>
            <a:ext cx="1046580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Leave requests requiring entering time and/or hours as rounded time.  Please refer to the rounding chart.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E7500F-A442-3AC2-EA42-119C510E79CD}"/>
              </a:ext>
            </a:extLst>
          </p:cNvPr>
          <p:cNvSpPr txBox="1"/>
          <p:nvPr/>
        </p:nvSpPr>
        <p:spPr>
          <a:xfrm>
            <a:off x="350383" y="1100104"/>
            <a:ext cx="3986485" cy="535009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If not auto started, click the video to the right and push the play button located at the bottom to watch the demonstration.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200" dirty="0"/>
              <a:t>Click the 3-line “hamburger” menu icon to access the toolbar.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200" dirty="0"/>
              <a:t>Click Requests.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200" dirty="0"/>
              <a:t>Click the “plus” sign in the top right-hand corner of the date you’re requesting. Note: if there isn’t a plus key, then that time frame has been closed and you must contact HR-Valencia for assistance.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200" dirty="0"/>
              <a:t>Choose a preset template from the left or make manual adjustments on the right side of the “Add Employee Request” dialog box.</a:t>
            </a:r>
          </a:p>
          <a:p>
            <a:pPr marL="685800" lvl="1" indent="-2286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200" dirty="0"/>
              <a:t>Date Requested = day leave starts on</a:t>
            </a:r>
          </a:p>
          <a:p>
            <a:pPr marL="685800" lvl="1" indent="-2286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200" dirty="0"/>
              <a:t>Start time = time leave will start</a:t>
            </a:r>
          </a:p>
          <a:p>
            <a:pPr marL="685800" lvl="1" indent="-2286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200" dirty="0"/>
              <a:t>Hours = number of hours you are requesting (If you are entering multiple days, you will still enter the number of hours per day.)</a:t>
            </a:r>
          </a:p>
          <a:p>
            <a:pPr marL="685800" lvl="1" indent="-2286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200" dirty="0"/>
              <a:t>Days = number of days in a row .</a:t>
            </a:r>
          </a:p>
          <a:p>
            <a:pPr marL="1143000" lvl="2" indent="-2286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200" dirty="0"/>
              <a:t>If your time off crosses the weekend, you will need to end the request on Friday and start a new request for Monday. </a:t>
            </a:r>
          </a:p>
          <a:p>
            <a:pPr marL="1143000" lvl="2" indent="-2286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200" dirty="0"/>
              <a:t>If the number of hours you need is different each day, you will need to enter an individual request for each day)</a:t>
            </a:r>
          </a:p>
          <a:p>
            <a:pPr marL="685800" lvl="1" indent="-2286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200" dirty="0"/>
              <a:t>Leave Code = Sick, Annual, etc.</a:t>
            </a:r>
          </a:p>
          <a:p>
            <a:pPr marL="685800" lvl="1" indent="-2286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200" dirty="0"/>
              <a:t>Description = optional, but do not enter sensitive information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200" dirty="0"/>
              <a:t>Click the Save Button</a:t>
            </a:r>
          </a:p>
          <a:p>
            <a:pPr marL="685800" lvl="1" indent="-2286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200" dirty="0"/>
              <a:t>An email will automatically be sent to your supervisor.  When processed, you will receive an email in return.  If approved, the hours will automatically be transferred to your time sheet.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200" dirty="0"/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00" dirty="0"/>
          </a:p>
        </p:txBody>
      </p:sp>
      <p:pic>
        <p:nvPicPr>
          <p:cNvPr id="8" name="Screen Recording 7">
            <a:hlinkClick r:id="" action="ppaction://media"/>
            <a:extLst>
              <a:ext uri="{FF2B5EF4-FFF2-40B4-BE49-F238E27FC236}">
                <a16:creationId xmlns:a16="http://schemas.microsoft.com/office/drawing/2014/main" id="{5AEE9D46-FB09-C717-DC1D-FDDB4A0AFD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72852" y="1345473"/>
            <a:ext cx="7214859" cy="451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8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600"/>
    </mc:Choice>
    <mc:Fallback>
      <p:transition spd="slow" advTm="25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286</Words>
  <Application>Microsoft Office PowerPoint</Application>
  <PresentationFormat>Widescreen</PresentationFormat>
  <Paragraphs>18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Requesting Leave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 Elam</dc:creator>
  <cp:lastModifiedBy>Angel Elam</cp:lastModifiedBy>
  <cp:revision>11</cp:revision>
  <dcterms:created xsi:type="dcterms:W3CDTF">2024-11-05T21:51:36Z</dcterms:created>
  <dcterms:modified xsi:type="dcterms:W3CDTF">2024-12-06T22:17:58Z</dcterms:modified>
</cp:coreProperties>
</file>