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4" r:id="rId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84" autoAdjust="0"/>
    <p:restoredTop sz="94660"/>
  </p:normalViewPr>
  <p:slideViewPr>
    <p:cSldViewPr snapToGrid="0">
      <p:cViewPr varScale="1">
        <p:scale>
          <a:sx n="73" d="100"/>
          <a:sy n="73" d="100"/>
        </p:scale>
        <p:origin x="84" y="6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FFD90-282D-6681-716E-117A27365F6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6AB4CB4-DF0C-AD99-5473-E17AAAF525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FCFA9C-2309-636A-B813-A5B4A6DCFB52}"/>
              </a:ext>
            </a:extLst>
          </p:cNvPr>
          <p:cNvSpPr>
            <a:spLocks noGrp="1"/>
          </p:cNvSpPr>
          <p:nvPr>
            <p:ph type="dt" sz="half" idx="10"/>
          </p:nvPr>
        </p:nvSpPr>
        <p:spPr/>
        <p:txBody>
          <a:bodyPr/>
          <a:lstStyle/>
          <a:p>
            <a:fld id="{061F5E01-04DE-4DCA-B68A-E3BFB93B6B18}" type="datetimeFigureOut">
              <a:rPr lang="en-US" smtClean="0"/>
              <a:t>11/5/2024</a:t>
            </a:fld>
            <a:endParaRPr lang="en-US"/>
          </a:p>
        </p:txBody>
      </p:sp>
      <p:sp>
        <p:nvSpPr>
          <p:cNvPr id="5" name="Footer Placeholder 4">
            <a:extLst>
              <a:ext uri="{FF2B5EF4-FFF2-40B4-BE49-F238E27FC236}">
                <a16:creationId xmlns:a16="http://schemas.microsoft.com/office/drawing/2014/main" id="{7C4CDE4F-9821-7249-94C4-11E6308876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7B2C02-84F2-7697-F876-B2DB3763A2A8}"/>
              </a:ext>
            </a:extLst>
          </p:cNvPr>
          <p:cNvSpPr>
            <a:spLocks noGrp="1"/>
          </p:cNvSpPr>
          <p:nvPr>
            <p:ph type="sldNum" sz="quarter" idx="12"/>
          </p:nvPr>
        </p:nvSpPr>
        <p:spPr/>
        <p:txBody>
          <a:bodyPr/>
          <a:lstStyle/>
          <a:p>
            <a:fld id="{E264C09D-9A25-474B-AD46-00B1EFFC155D}" type="slidenum">
              <a:rPr lang="en-US" smtClean="0"/>
              <a:t>‹#›</a:t>
            </a:fld>
            <a:endParaRPr lang="en-US"/>
          </a:p>
        </p:txBody>
      </p:sp>
    </p:spTree>
    <p:extLst>
      <p:ext uri="{BB962C8B-B14F-4D97-AF65-F5344CB8AC3E}">
        <p14:creationId xmlns:p14="http://schemas.microsoft.com/office/powerpoint/2010/main" val="3486330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59461-8D84-8BD9-40EA-9E684217C3C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0B4E12E-0E5B-3B75-9514-1CE28BBE30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2AD83E-F372-850C-64B3-926C79D29EDE}"/>
              </a:ext>
            </a:extLst>
          </p:cNvPr>
          <p:cNvSpPr>
            <a:spLocks noGrp="1"/>
          </p:cNvSpPr>
          <p:nvPr>
            <p:ph type="dt" sz="half" idx="10"/>
          </p:nvPr>
        </p:nvSpPr>
        <p:spPr/>
        <p:txBody>
          <a:bodyPr/>
          <a:lstStyle/>
          <a:p>
            <a:fld id="{061F5E01-04DE-4DCA-B68A-E3BFB93B6B18}" type="datetimeFigureOut">
              <a:rPr lang="en-US" smtClean="0"/>
              <a:t>11/5/2024</a:t>
            </a:fld>
            <a:endParaRPr lang="en-US"/>
          </a:p>
        </p:txBody>
      </p:sp>
      <p:sp>
        <p:nvSpPr>
          <p:cNvPr id="5" name="Footer Placeholder 4">
            <a:extLst>
              <a:ext uri="{FF2B5EF4-FFF2-40B4-BE49-F238E27FC236}">
                <a16:creationId xmlns:a16="http://schemas.microsoft.com/office/drawing/2014/main" id="{01CED263-ECB7-9951-3CB9-D4109BB091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C0346A-5136-BF0D-30CD-6F320C29B5A3}"/>
              </a:ext>
            </a:extLst>
          </p:cNvPr>
          <p:cNvSpPr>
            <a:spLocks noGrp="1"/>
          </p:cNvSpPr>
          <p:nvPr>
            <p:ph type="sldNum" sz="quarter" idx="12"/>
          </p:nvPr>
        </p:nvSpPr>
        <p:spPr/>
        <p:txBody>
          <a:bodyPr/>
          <a:lstStyle/>
          <a:p>
            <a:fld id="{E264C09D-9A25-474B-AD46-00B1EFFC155D}" type="slidenum">
              <a:rPr lang="en-US" smtClean="0"/>
              <a:t>‹#›</a:t>
            </a:fld>
            <a:endParaRPr lang="en-US"/>
          </a:p>
        </p:txBody>
      </p:sp>
    </p:spTree>
    <p:extLst>
      <p:ext uri="{BB962C8B-B14F-4D97-AF65-F5344CB8AC3E}">
        <p14:creationId xmlns:p14="http://schemas.microsoft.com/office/powerpoint/2010/main" val="36746355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4F828B-7B2D-A43C-4170-E6A2F963798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F496427-C1D5-AD61-B4BD-C603304A5AB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5AC333-C2C0-FC59-E17B-3F48B93E17B0}"/>
              </a:ext>
            </a:extLst>
          </p:cNvPr>
          <p:cNvSpPr>
            <a:spLocks noGrp="1"/>
          </p:cNvSpPr>
          <p:nvPr>
            <p:ph type="dt" sz="half" idx="10"/>
          </p:nvPr>
        </p:nvSpPr>
        <p:spPr/>
        <p:txBody>
          <a:bodyPr/>
          <a:lstStyle/>
          <a:p>
            <a:fld id="{061F5E01-04DE-4DCA-B68A-E3BFB93B6B18}" type="datetimeFigureOut">
              <a:rPr lang="en-US" smtClean="0"/>
              <a:t>11/5/2024</a:t>
            </a:fld>
            <a:endParaRPr lang="en-US"/>
          </a:p>
        </p:txBody>
      </p:sp>
      <p:sp>
        <p:nvSpPr>
          <p:cNvPr id="5" name="Footer Placeholder 4">
            <a:extLst>
              <a:ext uri="{FF2B5EF4-FFF2-40B4-BE49-F238E27FC236}">
                <a16:creationId xmlns:a16="http://schemas.microsoft.com/office/drawing/2014/main" id="{048ECCA8-C842-3589-159E-83B7ABDD11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57FCB8-5D00-8F6E-156C-4CDBEAC4E06A}"/>
              </a:ext>
            </a:extLst>
          </p:cNvPr>
          <p:cNvSpPr>
            <a:spLocks noGrp="1"/>
          </p:cNvSpPr>
          <p:nvPr>
            <p:ph type="sldNum" sz="quarter" idx="12"/>
          </p:nvPr>
        </p:nvSpPr>
        <p:spPr/>
        <p:txBody>
          <a:bodyPr/>
          <a:lstStyle/>
          <a:p>
            <a:fld id="{E264C09D-9A25-474B-AD46-00B1EFFC155D}" type="slidenum">
              <a:rPr lang="en-US" smtClean="0"/>
              <a:t>‹#›</a:t>
            </a:fld>
            <a:endParaRPr lang="en-US"/>
          </a:p>
        </p:txBody>
      </p:sp>
    </p:spTree>
    <p:extLst>
      <p:ext uri="{BB962C8B-B14F-4D97-AF65-F5344CB8AC3E}">
        <p14:creationId xmlns:p14="http://schemas.microsoft.com/office/powerpoint/2010/main" val="379754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82251-F7E9-DA75-0151-A49A5381A5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9EDD0-90A9-5689-7BC6-248DB140F6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DC74BE-8862-A3A6-C0F2-8B95DC884249}"/>
              </a:ext>
            </a:extLst>
          </p:cNvPr>
          <p:cNvSpPr>
            <a:spLocks noGrp="1"/>
          </p:cNvSpPr>
          <p:nvPr>
            <p:ph type="dt" sz="half" idx="10"/>
          </p:nvPr>
        </p:nvSpPr>
        <p:spPr/>
        <p:txBody>
          <a:bodyPr/>
          <a:lstStyle/>
          <a:p>
            <a:fld id="{061F5E01-04DE-4DCA-B68A-E3BFB93B6B18}" type="datetimeFigureOut">
              <a:rPr lang="en-US" smtClean="0"/>
              <a:t>11/5/2024</a:t>
            </a:fld>
            <a:endParaRPr lang="en-US"/>
          </a:p>
        </p:txBody>
      </p:sp>
      <p:sp>
        <p:nvSpPr>
          <p:cNvPr id="5" name="Footer Placeholder 4">
            <a:extLst>
              <a:ext uri="{FF2B5EF4-FFF2-40B4-BE49-F238E27FC236}">
                <a16:creationId xmlns:a16="http://schemas.microsoft.com/office/drawing/2014/main" id="{27D9350E-CAEE-FD61-DFCE-931427AE0A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3C7C01-9D6D-99D1-4577-52A55DD4A44D}"/>
              </a:ext>
            </a:extLst>
          </p:cNvPr>
          <p:cNvSpPr>
            <a:spLocks noGrp="1"/>
          </p:cNvSpPr>
          <p:nvPr>
            <p:ph type="sldNum" sz="quarter" idx="12"/>
          </p:nvPr>
        </p:nvSpPr>
        <p:spPr/>
        <p:txBody>
          <a:bodyPr/>
          <a:lstStyle/>
          <a:p>
            <a:fld id="{E264C09D-9A25-474B-AD46-00B1EFFC155D}" type="slidenum">
              <a:rPr lang="en-US" smtClean="0"/>
              <a:t>‹#›</a:t>
            </a:fld>
            <a:endParaRPr lang="en-US"/>
          </a:p>
        </p:txBody>
      </p:sp>
    </p:spTree>
    <p:extLst>
      <p:ext uri="{BB962C8B-B14F-4D97-AF65-F5344CB8AC3E}">
        <p14:creationId xmlns:p14="http://schemas.microsoft.com/office/powerpoint/2010/main" val="3428458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7C9C5-ACC3-A063-0A55-8C0CE10123C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76C863E-022F-52CD-317D-AAFFDCEBAD9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8CE34F-A379-CAC5-5A8A-5469E73AC6AB}"/>
              </a:ext>
            </a:extLst>
          </p:cNvPr>
          <p:cNvSpPr>
            <a:spLocks noGrp="1"/>
          </p:cNvSpPr>
          <p:nvPr>
            <p:ph type="dt" sz="half" idx="10"/>
          </p:nvPr>
        </p:nvSpPr>
        <p:spPr/>
        <p:txBody>
          <a:bodyPr/>
          <a:lstStyle/>
          <a:p>
            <a:fld id="{061F5E01-04DE-4DCA-B68A-E3BFB93B6B18}" type="datetimeFigureOut">
              <a:rPr lang="en-US" smtClean="0"/>
              <a:t>11/5/2024</a:t>
            </a:fld>
            <a:endParaRPr lang="en-US"/>
          </a:p>
        </p:txBody>
      </p:sp>
      <p:sp>
        <p:nvSpPr>
          <p:cNvPr id="5" name="Footer Placeholder 4">
            <a:extLst>
              <a:ext uri="{FF2B5EF4-FFF2-40B4-BE49-F238E27FC236}">
                <a16:creationId xmlns:a16="http://schemas.microsoft.com/office/drawing/2014/main" id="{4DB346DC-DCB8-E74F-D32C-528A8DE862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679403-9349-D3B4-3062-0EE3707BCF41}"/>
              </a:ext>
            </a:extLst>
          </p:cNvPr>
          <p:cNvSpPr>
            <a:spLocks noGrp="1"/>
          </p:cNvSpPr>
          <p:nvPr>
            <p:ph type="sldNum" sz="quarter" idx="12"/>
          </p:nvPr>
        </p:nvSpPr>
        <p:spPr/>
        <p:txBody>
          <a:bodyPr/>
          <a:lstStyle/>
          <a:p>
            <a:fld id="{E264C09D-9A25-474B-AD46-00B1EFFC155D}" type="slidenum">
              <a:rPr lang="en-US" smtClean="0"/>
              <a:t>‹#›</a:t>
            </a:fld>
            <a:endParaRPr lang="en-US"/>
          </a:p>
        </p:txBody>
      </p:sp>
    </p:spTree>
    <p:extLst>
      <p:ext uri="{BB962C8B-B14F-4D97-AF65-F5344CB8AC3E}">
        <p14:creationId xmlns:p14="http://schemas.microsoft.com/office/powerpoint/2010/main" val="2820954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2EDBA-62A7-D134-06DF-7C517B07BD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94321D-7466-1611-2DCE-59ACB853674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0A5BE4B-0208-D47A-D232-CFC6646374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99E715-5ABC-18AA-7DE5-B4CB08D96446}"/>
              </a:ext>
            </a:extLst>
          </p:cNvPr>
          <p:cNvSpPr>
            <a:spLocks noGrp="1"/>
          </p:cNvSpPr>
          <p:nvPr>
            <p:ph type="dt" sz="half" idx="10"/>
          </p:nvPr>
        </p:nvSpPr>
        <p:spPr/>
        <p:txBody>
          <a:bodyPr/>
          <a:lstStyle/>
          <a:p>
            <a:fld id="{061F5E01-04DE-4DCA-B68A-E3BFB93B6B18}" type="datetimeFigureOut">
              <a:rPr lang="en-US" smtClean="0"/>
              <a:t>11/5/2024</a:t>
            </a:fld>
            <a:endParaRPr lang="en-US"/>
          </a:p>
        </p:txBody>
      </p:sp>
      <p:sp>
        <p:nvSpPr>
          <p:cNvPr id="6" name="Footer Placeholder 5">
            <a:extLst>
              <a:ext uri="{FF2B5EF4-FFF2-40B4-BE49-F238E27FC236}">
                <a16:creationId xmlns:a16="http://schemas.microsoft.com/office/drawing/2014/main" id="{6FFBEBC3-968C-0E80-DFA4-625C6F7D27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8C1985-E5DC-3BA3-1859-D383B225EFC0}"/>
              </a:ext>
            </a:extLst>
          </p:cNvPr>
          <p:cNvSpPr>
            <a:spLocks noGrp="1"/>
          </p:cNvSpPr>
          <p:nvPr>
            <p:ph type="sldNum" sz="quarter" idx="12"/>
          </p:nvPr>
        </p:nvSpPr>
        <p:spPr/>
        <p:txBody>
          <a:bodyPr/>
          <a:lstStyle/>
          <a:p>
            <a:fld id="{E264C09D-9A25-474B-AD46-00B1EFFC155D}" type="slidenum">
              <a:rPr lang="en-US" smtClean="0"/>
              <a:t>‹#›</a:t>
            </a:fld>
            <a:endParaRPr lang="en-US"/>
          </a:p>
        </p:txBody>
      </p:sp>
    </p:spTree>
    <p:extLst>
      <p:ext uri="{BB962C8B-B14F-4D97-AF65-F5344CB8AC3E}">
        <p14:creationId xmlns:p14="http://schemas.microsoft.com/office/powerpoint/2010/main" val="32551201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2AC35-85A9-5604-F52B-2C574C05AEE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5E7630-0C09-DE67-B777-E32A50F990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6BB0120-8569-6C26-603E-D52B41DD83F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21E2D0-DA95-CA15-49A1-BBAE21248B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D161D9-1EF1-E89B-D656-286148B5A7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E7910D4-3411-DA39-8F28-8E8652FFD9AD}"/>
              </a:ext>
            </a:extLst>
          </p:cNvPr>
          <p:cNvSpPr>
            <a:spLocks noGrp="1"/>
          </p:cNvSpPr>
          <p:nvPr>
            <p:ph type="dt" sz="half" idx="10"/>
          </p:nvPr>
        </p:nvSpPr>
        <p:spPr/>
        <p:txBody>
          <a:bodyPr/>
          <a:lstStyle/>
          <a:p>
            <a:fld id="{061F5E01-04DE-4DCA-B68A-E3BFB93B6B18}" type="datetimeFigureOut">
              <a:rPr lang="en-US" smtClean="0"/>
              <a:t>11/5/2024</a:t>
            </a:fld>
            <a:endParaRPr lang="en-US"/>
          </a:p>
        </p:txBody>
      </p:sp>
      <p:sp>
        <p:nvSpPr>
          <p:cNvPr id="8" name="Footer Placeholder 7">
            <a:extLst>
              <a:ext uri="{FF2B5EF4-FFF2-40B4-BE49-F238E27FC236}">
                <a16:creationId xmlns:a16="http://schemas.microsoft.com/office/drawing/2014/main" id="{FC77D06F-AC5D-8CB8-FD3F-BF81C06C17E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C1A6476-71A2-6756-92D1-AC98B6D09BEC}"/>
              </a:ext>
            </a:extLst>
          </p:cNvPr>
          <p:cNvSpPr>
            <a:spLocks noGrp="1"/>
          </p:cNvSpPr>
          <p:nvPr>
            <p:ph type="sldNum" sz="quarter" idx="12"/>
          </p:nvPr>
        </p:nvSpPr>
        <p:spPr/>
        <p:txBody>
          <a:bodyPr/>
          <a:lstStyle/>
          <a:p>
            <a:fld id="{E264C09D-9A25-474B-AD46-00B1EFFC155D}" type="slidenum">
              <a:rPr lang="en-US" smtClean="0"/>
              <a:t>‹#›</a:t>
            </a:fld>
            <a:endParaRPr lang="en-US"/>
          </a:p>
        </p:txBody>
      </p:sp>
    </p:spTree>
    <p:extLst>
      <p:ext uri="{BB962C8B-B14F-4D97-AF65-F5344CB8AC3E}">
        <p14:creationId xmlns:p14="http://schemas.microsoft.com/office/powerpoint/2010/main" val="3366363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76428-532B-B66A-AF14-607D5C2F0B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AF0FC71-9C1C-E4ED-F178-B1D67EEABC50}"/>
              </a:ext>
            </a:extLst>
          </p:cNvPr>
          <p:cNvSpPr>
            <a:spLocks noGrp="1"/>
          </p:cNvSpPr>
          <p:nvPr>
            <p:ph type="dt" sz="half" idx="10"/>
          </p:nvPr>
        </p:nvSpPr>
        <p:spPr/>
        <p:txBody>
          <a:bodyPr/>
          <a:lstStyle/>
          <a:p>
            <a:fld id="{061F5E01-04DE-4DCA-B68A-E3BFB93B6B18}" type="datetimeFigureOut">
              <a:rPr lang="en-US" smtClean="0"/>
              <a:t>11/5/2024</a:t>
            </a:fld>
            <a:endParaRPr lang="en-US"/>
          </a:p>
        </p:txBody>
      </p:sp>
      <p:sp>
        <p:nvSpPr>
          <p:cNvPr id="4" name="Footer Placeholder 3">
            <a:extLst>
              <a:ext uri="{FF2B5EF4-FFF2-40B4-BE49-F238E27FC236}">
                <a16:creationId xmlns:a16="http://schemas.microsoft.com/office/drawing/2014/main" id="{A82F2562-2EFD-E2E5-D853-4A3DE7F10F9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5248A07-A3C4-A325-D8A2-3C534E0BD035}"/>
              </a:ext>
            </a:extLst>
          </p:cNvPr>
          <p:cNvSpPr>
            <a:spLocks noGrp="1"/>
          </p:cNvSpPr>
          <p:nvPr>
            <p:ph type="sldNum" sz="quarter" idx="12"/>
          </p:nvPr>
        </p:nvSpPr>
        <p:spPr/>
        <p:txBody>
          <a:bodyPr/>
          <a:lstStyle/>
          <a:p>
            <a:fld id="{E264C09D-9A25-474B-AD46-00B1EFFC155D}" type="slidenum">
              <a:rPr lang="en-US" smtClean="0"/>
              <a:t>‹#›</a:t>
            </a:fld>
            <a:endParaRPr lang="en-US"/>
          </a:p>
        </p:txBody>
      </p:sp>
    </p:spTree>
    <p:extLst>
      <p:ext uri="{BB962C8B-B14F-4D97-AF65-F5344CB8AC3E}">
        <p14:creationId xmlns:p14="http://schemas.microsoft.com/office/powerpoint/2010/main" val="3445950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00BA0A-ED29-BF03-3E1E-46E0DF400F9E}"/>
              </a:ext>
            </a:extLst>
          </p:cNvPr>
          <p:cNvSpPr>
            <a:spLocks noGrp="1"/>
          </p:cNvSpPr>
          <p:nvPr>
            <p:ph type="dt" sz="half" idx="10"/>
          </p:nvPr>
        </p:nvSpPr>
        <p:spPr/>
        <p:txBody>
          <a:bodyPr/>
          <a:lstStyle/>
          <a:p>
            <a:fld id="{061F5E01-04DE-4DCA-B68A-E3BFB93B6B18}" type="datetimeFigureOut">
              <a:rPr lang="en-US" smtClean="0"/>
              <a:t>11/5/2024</a:t>
            </a:fld>
            <a:endParaRPr lang="en-US"/>
          </a:p>
        </p:txBody>
      </p:sp>
      <p:sp>
        <p:nvSpPr>
          <p:cNvPr id="3" name="Footer Placeholder 2">
            <a:extLst>
              <a:ext uri="{FF2B5EF4-FFF2-40B4-BE49-F238E27FC236}">
                <a16:creationId xmlns:a16="http://schemas.microsoft.com/office/drawing/2014/main" id="{1DFB404E-9CDB-FFB8-68EB-36E158D599C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DFA827C-F1F8-540D-43A8-ECB47CC999FF}"/>
              </a:ext>
            </a:extLst>
          </p:cNvPr>
          <p:cNvSpPr>
            <a:spLocks noGrp="1"/>
          </p:cNvSpPr>
          <p:nvPr>
            <p:ph type="sldNum" sz="quarter" idx="12"/>
          </p:nvPr>
        </p:nvSpPr>
        <p:spPr/>
        <p:txBody>
          <a:bodyPr/>
          <a:lstStyle/>
          <a:p>
            <a:fld id="{E264C09D-9A25-474B-AD46-00B1EFFC155D}" type="slidenum">
              <a:rPr lang="en-US" smtClean="0"/>
              <a:t>‹#›</a:t>
            </a:fld>
            <a:endParaRPr lang="en-US"/>
          </a:p>
        </p:txBody>
      </p:sp>
    </p:spTree>
    <p:extLst>
      <p:ext uri="{BB962C8B-B14F-4D97-AF65-F5344CB8AC3E}">
        <p14:creationId xmlns:p14="http://schemas.microsoft.com/office/powerpoint/2010/main" val="26064414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861CF-CDB8-2CC6-4F6E-45E1648A31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B2B6CF3-0F57-BC26-219A-5B0AD47268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111BB7F-3D83-1A7D-1157-4550EFA41C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B8830F-B6EF-A710-0BA6-AAD3DC9CEB8A}"/>
              </a:ext>
            </a:extLst>
          </p:cNvPr>
          <p:cNvSpPr>
            <a:spLocks noGrp="1"/>
          </p:cNvSpPr>
          <p:nvPr>
            <p:ph type="dt" sz="half" idx="10"/>
          </p:nvPr>
        </p:nvSpPr>
        <p:spPr/>
        <p:txBody>
          <a:bodyPr/>
          <a:lstStyle/>
          <a:p>
            <a:fld id="{061F5E01-04DE-4DCA-B68A-E3BFB93B6B18}" type="datetimeFigureOut">
              <a:rPr lang="en-US" smtClean="0"/>
              <a:t>11/5/2024</a:t>
            </a:fld>
            <a:endParaRPr lang="en-US"/>
          </a:p>
        </p:txBody>
      </p:sp>
      <p:sp>
        <p:nvSpPr>
          <p:cNvPr id="6" name="Footer Placeholder 5">
            <a:extLst>
              <a:ext uri="{FF2B5EF4-FFF2-40B4-BE49-F238E27FC236}">
                <a16:creationId xmlns:a16="http://schemas.microsoft.com/office/drawing/2014/main" id="{7332BBAB-4AE5-FD57-4936-3BBBBF27F3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4FCB01-BB1B-9640-0C3D-D659A80052EE}"/>
              </a:ext>
            </a:extLst>
          </p:cNvPr>
          <p:cNvSpPr>
            <a:spLocks noGrp="1"/>
          </p:cNvSpPr>
          <p:nvPr>
            <p:ph type="sldNum" sz="quarter" idx="12"/>
          </p:nvPr>
        </p:nvSpPr>
        <p:spPr/>
        <p:txBody>
          <a:bodyPr/>
          <a:lstStyle/>
          <a:p>
            <a:fld id="{E264C09D-9A25-474B-AD46-00B1EFFC155D}" type="slidenum">
              <a:rPr lang="en-US" smtClean="0"/>
              <a:t>‹#›</a:t>
            </a:fld>
            <a:endParaRPr lang="en-US"/>
          </a:p>
        </p:txBody>
      </p:sp>
    </p:spTree>
    <p:extLst>
      <p:ext uri="{BB962C8B-B14F-4D97-AF65-F5344CB8AC3E}">
        <p14:creationId xmlns:p14="http://schemas.microsoft.com/office/powerpoint/2010/main" val="15550173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81FE4-CC86-278A-3C92-A9958190F3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2021BDD-D059-4D1C-D0A6-333C7A0160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6D92807-8075-61C8-EB3C-E9FCA7E565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73C025-8CB4-99B5-0FB5-18E3EAA93DBF}"/>
              </a:ext>
            </a:extLst>
          </p:cNvPr>
          <p:cNvSpPr>
            <a:spLocks noGrp="1"/>
          </p:cNvSpPr>
          <p:nvPr>
            <p:ph type="dt" sz="half" idx="10"/>
          </p:nvPr>
        </p:nvSpPr>
        <p:spPr/>
        <p:txBody>
          <a:bodyPr/>
          <a:lstStyle/>
          <a:p>
            <a:fld id="{061F5E01-04DE-4DCA-B68A-E3BFB93B6B18}" type="datetimeFigureOut">
              <a:rPr lang="en-US" smtClean="0"/>
              <a:t>11/5/2024</a:t>
            </a:fld>
            <a:endParaRPr lang="en-US"/>
          </a:p>
        </p:txBody>
      </p:sp>
      <p:sp>
        <p:nvSpPr>
          <p:cNvPr id="6" name="Footer Placeholder 5">
            <a:extLst>
              <a:ext uri="{FF2B5EF4-FFF2-40B4-BE49-F238E27FC236}">
                <a16:creationId xmlns:a16="http://schemas.microsoft.com/office/drawing/2014/main" id="{66883921-C504-7EB5-B36B-A67FEC66EF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930DA9-5391-3B88-B6DB-2ACDAD70DF9A}"/>
              </a:ext>
            </a:extLst>
          </p:cNvPr>
          <p:cNvSpPr>
            <a:spLocks noGrp="1"/>
          </p:cNvSpPr>
          <p:nvPr>
            <p:ph type="sldNum" sz="quarter" idx="12"/>
          </p:nvPr>
        </p:nvSpPr>
        <p:spPr/>
        <p:txBody>
          <a:bodyPr/>
          <a:lstStyle/>
          <a:p>
            <a:fld id="{E264C09D-9A25-474B-AD46-00B1EFFC155D}" type="slidenum">
              <a:rPr lang="en-US" smtClean="0"/>
              <a:t>‹#›</a:t>
            </a:fld>
            <a:endParaRPr lang="en-US"/>
          </a:p>
        </p:txBody>
      </p:sp>
    </p:spTree>
    <p:extLst>
      <p:ext uri="{BB962C8B-B14F-4D97-AF65-F5344CB8AC3E}">
        <p14:creationId xmlns:p14="http://schemas.microsoft.com/office/powerpoint/2010/main" val="1633467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399EFC-7872-C41C-496F-F5CCF3D3C0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84319D4-42C6-F1A3-7045-DCFABC63BE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B59B0B-4088-1B8B-354F-532B21678D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61F5E01-04DE-4DCA-B68A-E3BFB93B6B18}" type="datetimeFigureOut">
              <a:rPr lang="en-US" smtClean="0"/>
              <a:t>11/5/2024</a:t>
            </a:fld>
            <a:endParaRPr lang="en-US"/>
          </a:p>
        </p:txBody>
      </p:sp>
      <p:sp>
        <p:nvSpPr>
          <p:cNvPr id="5" name="Footer Placeholder 4">
            <a:extLst>
              <a:ext uri="{FF2B5EF4-FFF2-40B4-BE49-F238E27FC236}">
                <a16:creationId xmlns:a16="http://schemas.microsoft.com/office/drawing/2014/main" id="{00CA6E78-9E3E-EC9F-69DE-35D98A91F2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256B04B-5B79-54E6-77EE-1F2B200423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264C09D-9A25-474B-AD46-00B1EFFC155D}" type="slidenum">
              <a:rPr lang="en-US" smtClean="0"/>
              <a:t>‹#›</a:t>
            </a:fld>
            <a:endParaRPr lang="en-US"/>
          </a:p>
        </p:txBody>
      </p:sp>
    </p:spTree>
    <p:extLst>
      <p:ext uri="{BB962C8B-B14F-4D97-AF65-F5344CB8AC3E}">
        <p14:creationId xmlns:p14="http://schemas.microsoft.com/office/powerpoint/2010/main" val="28239198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5F33CF6-BA4C-9B2B-3A27-2418ABDDBEDA}"/>
              </a:ext>
            </a:extLst>
          </p:cNvPr>
          <p:cNvSpPr txBox="1">
            <a:spLocks/>
          </p:cNvSpPr>
          <p:nvPr/>
        </p:nvSpPr>
        <p:spPr>
          <a:xfrm>
            <a:off x="2713046" y="177550"/>
            <a:ext cx="6765907" cy="84124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200" kern="1200" dirty="0">
                <a:solidFill>
                  <a:schemeClr val="tx1"/>
                </a:solidFill>
                <a:latin typeface="+mj-lt"/>
                <a:ea typeface="+mj-ea"/>
                <a:cs typeface="+mj-cs"/>
              </a:rPr>
              <a:t>Missed Clock Out</a:t>
            </a:r>
          </a:p>
        </p:txBody>
      </p:sp>
      <p:sp>
        <p:nvSpPr>
          <p:cNvPr id="3" name="TextBox 2">
            <a:extLst>
              <a:ext uri="{FF2B5EF4-FFF2-40B4-BE49-F238E27FC236}">
                <a16:creationId xmlns:a16="http://schemas.microsoft.com/office/drawing/2014/main" id="{B11A4965-1B54-F725-C09F-89031D44A16E}"/>
              </a:ext>
            </a:extLst>
          </p:cNvPr>
          <p:cNvSpPr txBox="1"/>
          <p:nvPr/>
        </p:nvSpPr>
        <p:spPr>
          <a:xfrm>
            <a:off x="359088" y="1204148"/>
            <a:ext cx="3429000" cy="4986070"/>
          </a:xfrm>
          <a:prstGeom prst="rect">
            <a:avLst/>
          </a:prstGeom>
        </p:spPr>
        <p:txBody>
          <a:bodyPr vert="horz" lIns="91440" tIns="45720" rIns="91440" bIns="45720" rtlCol="0" anchor="t">
            <a:normAutofit fontScale="85000" lnSpcReduction="20000"/>
          </a:bodyPr>
          <a:lstStyle/>
          <a:p>
            <a:pPr>
              <a:lnSpc>
                <a:spcPct val="90000"/>
              </a:lnSpc>
              <a:spcAft>
                <a:spcPts val="600"/>
              </a:spcAft>
            </a:pPr>
            <a:r>
              <a:rPr lang="en-US" sz="1200" dirty="0"/>
              <a:t>If not auto started, click the video to the right and push the play button located at the bottom to watch the demonstration.</a:t>
            </a:r>
          </a:p>
          <a:p>
            <a:pPr>
              <a:lnSpc>
                <a:spcPct val="90000"/>
              </a:lnSpc>
              <a:spcAft>
                <a:spcPts val="600"/>
              </a:spcAft>
            </a:pPr>
            <a:r>
              <a:rPr lang="en-US" sz="1200" dirty="0"/>
              <a:t>In this example you are attempting to clock in but have a missed clock out.</a:t>
            </a:r>
          </a:p>
          <a:p>
            <a:pPr indent="-228600">
              <a:lnSpc>
                <a:spcPct val="90000"/>
              </a:lnSpc>
              <a:spcAft>
                <a:spcPts val="600"/>
              </a:spcAft>
              <a:buFont typeface="Arial" panose="020B0604020202020204" pitchFamily="34" charset="0"/>
              <a:buChar char="•"/>
            </a:pPr>
            <a:endParaRPr lang="en-US" sz="600" dirty="0"/>
          </a:p>
          <a:p>
            <a:pPr marL="228600" indent="-228600">
              <a:lnSpc>
                <a:spcPct val="90000"/>
              </a:lnSpc>
              <a:spcAft>
                <a:spcPts val="600"/>
              </a:spcAft>
              <a:buFont typeface="+mj-lt"/>
              <a:buAutoNum type="arabicPeriod"/>
            </a:pPr>
            <a:r>
              <a:rPr lang="en-US" sz="1200" dirty="0"/>
              <a:t>From the TCP Page, enter your nine-digit Banner ID in the ID Number Box.</a:t>
            </a:r>
          </a:p>
          <a:p>
            <a:pPr marL="228600" indent="-228600">
              <a:lnSpc>
                <a:spcPct val="90000"/>
              </a:lnSpc>
              <a:spcAft>
                <a:spcPts val="600"/>
              </a:spcAft>
              <a:buFont typeface="+mj-lt"/>
              <a:buAutoNum type="arabicPeriod"/>
            </a:pPr>
            <a:r>
              <a:rPr lang="en-US" sz="1200" dirty="0"/>
              <a:t>Click the blue “Clock Out” button.</a:t>
            </a:r>
          </a:p>
          <a:p>
            <a:pPr marL="228600" indent="-228600">
              <a:lnSpc>
                <a:spcPct val="90000"/>
              </a:lnSpc>
              <a:spcAft>
                <a:spcPts val="600"/>
              </a:spcAft>
              <a:buFont typeface="+mj-lt"/>
              <a:buAutoNum type="arabicPeriod"/>
            </a:pPr>
            <a:r>
              <a:rPr lang="en-US" sz="1200" dirty="0"/>
              <a:t>Enter your four-digit PIN.</a:t>
            </a:r>
          </a:p>
          <a:p>
            <a:pPr marL="228600" indent="-228600">
              <a:lnSpc>
                <a:spcPct val="90000"/>
              </a:lnSpc>
              <a:spcAft>
                <a:spcPts val="600"/>
              </a:spcAft>
              <a:buFont typeface="+mj-lt"/>
              <a:buAutoNum type="arabicPeriod"/>
            </a:pPr>
            <a:r>
              <a:rPr lang="en-US" sz="1200" dirty="0"/>
              <a:t>Click “Log on.”</a:t>
            </a:r>
          </a:p>
          <a:p>
            <a:pPr marL="228600" indent="-228600">
              <a:lnSpc>
                <a:spcPct val="90000"/>
              </a:lnSpc>
              <a:spcAft>
                <a:spcPts val="600"/>
              </a:spcAft>
              <a:buFont typeface="+mj-lt"/>
              <a:buAutoNum type="arabicPeriod"/>
            </a:pPr>
            <a:r>
              <a:rPr lang="en-US" sz="1200" dirty="0"/>
              <a:t>The system will recognize that you are trying to clock in but are missing a clock out.  From the “Missed Clock Out” confirmation screen click the “Continue“ button.</a:t>
            </a:r>
          </a:p>
          <a:p>
            <a:pPr marL="228600" indent="-228600">
              <a:lnSpc>
                <a:spcPct val="90000"/>
              </a:lnSpc>
              <a:spcAft>
                <a:spcPts val="600"/>
              </a:spcAft>
              <a:buFont typeface="+mj-lt"/>
              <a:buAutoNum type="arabicPeriod"/>
            </a:pPr>
            <a:r>
              <a:rPr lang="en-US" sz="1200" dirty="0"/>
              <a:t>The next screen will confirm your last clock in time and ask if you need to manually enter a missed clock out.  Click the “Continue” button.</a:t>
            </a:r>
          </a:p>
          <a:p>
            <a:pPr marL="228600" indent="-228600">
              <a:lnSpc>
                <a:spcPct val="90000"/>
              </a:lnSpc>
              <a:spcAft>
                <a:spcPts val="600"/>
              </a:spcAft>
              <a:buFont typeface="+mj-lt"/>
              <a:buAutoNum type="arabicPeriod"/>
            </a:pPr>
            <a:r>
              <a:rPr lang="en-US" sz="1200" dirty="0"/>
              <a:t>On the Time Entry Missed Clock Out screen, enter the date and the time of the missing clock out.  This is a manual entry, so be sure to use the rounding/cross-walk to enter the rounded time. </a:t>
            </a:r>
          </a:p>
          <a:p>
            <a:pPr marL="228600" indent="-228600">
              <a:lnSpc>
                <a:spcPct val="90000"/>
              </a:lnSpc>
              <a:spcAft>
                <a:spcPts val="600"/>
              </a:spcAft>
              <a:buFont typeface="+mj-lt"/>
              <a:buAutoNum type="arabicPeriod"/>
            </a:pPr>
            <a:r>
              <a:rPr lang="en-US" sz="1200" dirty="0"/>
              <a:t>Enter a note in the note field.</a:t>
            </a:r>
          </a:p>
          <a:p>
            <a:pPr marL="228600" indent="-228600">
              <a:lnSpc>
                <a:spcPct val="90000"/>
              </a:lnSpc>
              <a:spcAft>
                <a:spcPts val="600"/>
              </a:spcAft>
              <a:buFont typeface="+mj-lt"/>
              <a:buAutoNum type="arabicPeriod"/>
            </a:pPr>
            <a:r>
              <a:rPr lang="en-US" sz="1200" dirty="0"/>
              <a:t>Click the “Continue” button.</a:t>
            </a:r>
          </a:p>
          <a:p>
            <a:pPr marL="228600" indent="-228600">
              <a:lnSpc>
                <a:spcPct val="90000"/>
              </a:lnSpc>
              <a:spcAft>
                <a:spcPts val="600"/>
              </a:spcAft>
              <a:buFont typeface="+mj-lt"/>
              <a:buAutoNum type="arabicPeriod"/>
            </a:pPr>
            <a:r>
              <a:rPr lang="en-US" sz="1200" dirty="0"/>
              <a:t>From the Summary Missed Clock Out screen, confirm your entry is accurate for the missing clock out.  If needed, click the “Back” button to correct.  When accurate, click the “Continue” button.</a:t>
            </a:r>
          </a:p>
          <a:p>
            <a:pPr marL="228600" indent="-228600">
              <a:lnSpc>
                <a:spcPct val="90000"/>
              </a:lnSpc>
              <a:spcAft>
                <a:spcPts val="600"/>
              </a:spcAft>
              <a:buFont typeface="+mj-lt"/>
              <a:buAutoNum type="arabicPeriod"/>
            </a:pPr>
            <a:r>
              <a:rPr lang="en-US" sz="1200" dirty="0"/>
              <a:t>The system will now transition to your clock in segment. From the Select Earning Code Screen, click on the “Continue” button.  The earning code should remain at Bi-weekly Regular.</a:t>
            </a:r>
          </a:p>
          <a:p>
            <a:pPr marL="228600" indent="-228600">
              <a:lnSpc>
                <a:spcPct val="90000"/>
              </a:lnSpc>
              <a:spcAft>
                <a:spcPts val="600"/>
              </a:spcAft>
              <a:buFont typeface="+mj-lt"/>
              <a:buAutoNum type="arabicPeriod"/>
            </a:pPr>
            <a:r>
              <a:rPr lang="en-US" sz="1200" dirty="0"/>
              <a:t>From the Clock In Operation Successful dialog box, click “OK”.  Both your missed clock out and your current clock in time are now recorded.</a:t>
            </a:r>
          </a:p>
          <a:p>
            <a:pPr marL="228600" indent="-228600">
              <a:lnSpc>
                <a:spcPct val="90000"/>
              </a:lnSpc>
              <a:spcAft>
                <a:spcPts val="600"/>
              </a:spcAft>
              <a:buFont typeface="Arial" panose="020B0604020202020204" pitchFamily="34" charset="0"/>
              <a:buChar char="•"/>
            </a:pPr>
            <a:endParaRPr lang="en-US" sz="600" dirty="0"/>
          </a:p>
        </p:txBody>
      </p:sp>
      <p:pic>
        <p:nvPicPr>
          <p:cNvPr id="7" name="Screen Recording 6">
            <a:hlinkClick r:id="" action="ppaction://media"/>
            <a:extLst>
              <a:ext uri="{FF2B5EF4-FFF2-40B4-BE49-F238E27FC236}">
                <a16:creationId xmlns:a16="http://schemas.microsoft.com/office/drawing/2014/main" id="{084683B1-9870-15CD-BCD5-1C6106FC648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327875" y="1204148"/>
            <a:ext cx="7130433" cy="5155983"/>
          </a:xfrm>
          <a:prstGeom prst="rect">
            <a:avLst/>
          </a:prstGeom>
        </p:spPr>
      </p:pic>
    </p:spTree>
    <p:extLst>
      <p:ext uri="{BB962C8B-B14F-4D97-AF65-F5344CB8AC3E}">
        <p14:creationId xmlns:p14="http://schemas.microsoft.com/office/powerpoint/2010/main" val="1032243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6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TotalTime>
  <Words>304</Words>
  <Application>Microsoft Office PowerPoint</Application>
  <PresentationFormat>Widescreen</PresentationFormat>
  <Paragraphs>16</Paragraphs>
  <Slides>1</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Aptos</vt:lpstr>
      <vt:lpstr>Aptos Display</vt:lpstr>
      <vt:lpstr>Arial</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Angel Elam</dc:creator>
  <cp:lastModifiedBy>Angel Elam</cp:lastModifiedBy>
  <cp:revision>6</cp:revision>
  <dcterms:created xsi:type="dcterms:W3CDTF">2024-11-05T21:51:36Z</dcterms:created>
  <dcterms:modified xsi:type="dcterms:W3CDTF">2024-11-05T21:53:31Z</dcterms:modified>
</cp:coreProperties>
</file>