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FD90-282D-6681-716E-117A2736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B4CB4-DF0C-AD99-5473-E17AAAF5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FA9C-2309-636A-B813-A5B4A6DC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DE4F-9821-7249-94C4-11E6308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B2C02-84F2-7697-F876-B2DB376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9461-8D84-8BD9-40EA-9E684217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4E12E-0E5B-3B75-9514-1CE28BBE3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D83E-F372-850C-64B3-926C79D2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D263-ECB7-9951-3CB9-D4109BB0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0346A-5136-BF0D-30CD-6F320C2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F828B-7B2D-A43C-4170-E6A2F9637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96427-C1D5-AD61-B4BD-C603304A5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C333-C2C0-FC59-E17B-3F48B93E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CCA8-C842-3589-159E-83B7ABDD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FCB8-5D00-8F6E-156C-4CDBEAC4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2251-F7E9-DA75-0151-A49A538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EDD0-90A9-5689-7BC6-248DB140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74BE-8862-A3A6-C0F2-8B95DC88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350E-CAEE-FD61-DFCE-931427AE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7C01-9D6D-99D1-4577-52A55DD4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C9C5-ACC3-A063-0A55-8C0CE101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863E-022F-52CD-317D-AAFFDCEBA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E34F-A379-CAC5-5A8A-5469E73A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46DC-DCB8-E74F-D32C-528A8DE8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9403-9349-D3B4-3062-0EE3707B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EDBA-62A7-D134-06DF-7C517B07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321D-7466-1611-2DCE-59ACB8536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BE4B-0208-D47A-D232-CFC66463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E715-5ABC-18AA-7DE5-B4CB08D9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BEBC3-968C-0E80-DFA4-625C6F7D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C1985-E5DC-3BA3-1859-D383B225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AC35-85A9-5604-F52B-2C574C05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7630-0C09-DE67-B777-E32A50F99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B0120-8569-6C26-603E-D52B41DD8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1E2D0-DA95-CA15-49A1-BBAE21248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161D9-1EF1-E89B-D656-286148B5A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910D4-3411-DA39-8F28-8E8652FF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7D06F-AC5D-8CB8-FD3F-BF81C06C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A6476-71A2-6756-92D1-AC98B6D0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428-532B-B66A-AF14-607D5C2F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0FC71-9C1C-E4ED-F178-B1D67EEA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F2562-2EFD-E2E5-D853-4A3DE7F1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48A07-A3C4-A325-D8A2-3C534E0B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0BA0A-ED29-BF03-3E1E-46E0DF4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B404E-9CDB-FFB8-68EB-36E158D5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827C-F1F8-540D-43A8-ECB47CC9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61CF-CDB8-2CC6-4F6E-45E1648A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6CF3-0F57-BC26-219A-5B0AD472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1BB7F-3D83-1A7D-1157-4550EFA4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8830F-B6EF-A710-0BA6-AAD3DC9C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2BBAB-4AE5-FD57-4936-3BBBBF27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FCB01-BB1B-9640-0C3D-D659A800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1FE4-CC86-278A-3C92-A9958190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21BDD-D059-4D1C-D0A6-333C7A016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92807-8075-61C8-EB3C-E9FCA7E56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3C025-8CB4-99B5-0FB5-18E3EAA9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83921-C504-7EB5-B36B-A67FEC66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30DA9-5391-3B88-B6DB-2ACDAD7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99EFC-7872-C41C-496F-F5CCF3D3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19D4-42C6-F1A3-7045-DCFABC63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59B0B-4088-1B8B-354F-532B2167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A6E78-9E3E-EC9F-69DE-35D98A91F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6B04B-5B79-54E6-77EE-1F2B20042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96A5D196-65E9-1269-8B2E-679BC6D327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9160" y="1423866"/>
            <a:ext cx="6984088" cy="5017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229D96-046A-8C46-16DE-F52C796BF88B}"/>
              </a:ext>
            </a:extLst>
          </p:cNvPr>
          <p:cNvSpPr txBox="1"/>
          <p:nvPr/>
        </p:nvSpPr>
        <p:spPr>
          <a:xfrm>
            <a:off x="470780" y="1423866"/>
            <a:ext cx="34222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not auto started, Click the video to the right and push the play button located at the bottom to watch the demonstration.</a:t>
            </a:r>
          </a:p>
          <a:p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From the TCP Page, enter your nine-digit Banner ID in the ID Number Box.</a:t>
            </a:r>
          </a:p>
          <a:p>
            <a:pPr marL="228600" indent="-228600">
              <a:buAutoNum type="arabicPeriod"/>
            </a:pPr>
            <a:r>
              <a:rPr lang="en-US" sz="1200" dirty="0"/>
              <a:t>Click the green “Clock In” button.</a:t>
            </a:r>
          </a:p>
          <a:p>
            <a:pPr marL="228600" indent="-228600">
              <a:buAutoNum type="arabicPeriod"/>
            </a:pPr>
            <a:r>
              <a:rPr lang="en-US" sz="1200" dirty="0"/>
              <a:t>Enter your four-digit PIN.</a:t>
            </a:r>
          </a:p>
          <a:p>
            <a:pPr marL="228600" indent="-228600">
              <a:buAutoNum type="arabicPeriod"/>
            </a:pPr>
            <a:r>
              <a:rPr lang="en-US" sz="1200" dirty="0"/>
              <a:t>Click “Log on.”</a:t>
            </a:r>
          </a:p>
          <a:p>
            <a:pPr marL="228600" indent="-228600">
              <a:buAutoNum type="arabicPeriod"/>
            </a:pPr>
            <a:r>
              <a:rPr lang="en-US" sz="1200" dirty="0"/>
              <a:t>From the Clock-In Confirmation Screen, click the “Continue” button.</a:t>
            </a:r>
          </a:p>
          <a:p>
            <a:pPr marL="228600" indent="-228600">
              <a:buAutoNum type="arabicPeriod"/>
            </a:pPr>
            <a:r>
              <a:rPr lang="en-US" sz="1200" dirty="0"/>
              <a:t>From the Select Earning Code Screen, click the “Continue” button. The earning code should remain selected as “Bi-weekly Regular.”</a:t>
            </a:r>
          </a:p>
          <a:p>
            <a:pPr marL="228600" indent="-228600">
              <a:buAutoNum type="arabicPeriod"/>
            </a:pPr>
            <a:r>
              <a:rPr lang="en-US" sz="1200" dirty="0"/>
              <a:t>You should receive a “Clock In Successful” notification.  Be sure to click the “OK” button to complete the clock in.</a:t>
            </a:r>
          </a:p>
          <a:p>
            <a:pPr marL="228600" indent="-228600">
              <a:buAutoNum type="arabicPeriod"/>
            </a:pPr>
            <a:endParaRPr lang="en-US" sz="1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439F2A-E4D9-95E1-0A84-230432AACD6C}"/>
              </a:ext>
            </a:extLst>
          </p:cNvPr>
          <p:cNvSpPr txBox="1">
            <a:spLocks/>
          </p:cNvSpPr>
          <p:nvPr/>
        </p:nvSpPr>
        <p:spPr>
          <a:xfrm>
            <a:off x="1524000" y="325924"/>
            <a:ext cx="9144000" cy="5585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Clocking In</a:t>
            </a:r>
          </a:p>
        </p:txBody>
      </p:sp>
    </p:spTree>
    <p:extLst>
      <p:ext uri="{BB962C8B-B14F-4D97-AF65-F5344CB8AC3E}">
        <p14:creationId xmlns:p14="http://schemas.microsoft.com/office/powerpoint/2010/main" val="14938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7"/>
    </mc:Choice>
    <mc:Fallback xmlns="">
      <p:transition spd="slow" advTm="31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Widescreen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Elam</dc:creator>
  <cp:lastModifiedBy>Angel Elam</cp:lastModifiedBy>
  <cp:revision>3</cp:revision>
  <dcterms:created xsi:type="dcterms:W3CDTF">2024-11-05T21:51:36Z</dcterms:created>
  <dcterms:modified xsi:type="dcterms:W3CDTF">2024-11-05T21:52:49Z</dcterms:modified>
</cp:coreProperties>
</file>