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4" autoAdjust="0"/>
    <p:restoredTop sz="94660"/>
  </p:normalViewPr>
  <p:slideViewPr>
    <p:cSldViewPr snapToGrid="0">
      <p:cViewPr varScale="1">
        <p:scale>
          <a:sx n="73" d="100"/>
          <a:sy n="73" d="100"/>
        </p:scale>
        <p:origin x="84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FFD90-282D-6681-716E-117A27365F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AB4CB4-DF0C-AD99-5473-E17AAAF525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CFA9C-2309-636A-B813-A5B4A6DCF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F5E01-04DE-4DCA-B68A-E3BFB93B6B18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CDE4F-9821-7249-94C4-11E630887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B2C02-84F2-7697-F876-B2DB3763A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4C09D-9A25-474B-AD46-00B1EFFC1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30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59461-8D84-8BD9-40EA-9E684217C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B4E12E-0E5B-3B75-9514-1CE28BBE30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AD83E-F372-850C-64B3-926C79D29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F5E01-04DE-4DCA-B68A-E3BFB93B6B18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ED263-ECB7-9951-3CB9-D4109BB09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0346A-5136-BF0D-30CD-6F320C29B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4C09D-9A25-474B-AD46-00B1EFFC1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35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4F828B-7B2D-A43C-4170-E6A2F96379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496427-C1D5-AD61-B4BD-C603304A5A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AC333-C2C0-FC59-E17B-3F48B93E1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F5E01-04DE-4DCA-B68A-E3BFB93B6B18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ECCA8-C842-3589-159E-83B7ABDD1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7FCB8-5D00-8F6E-156C-4CDBEAC4E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4C09D-9A25-474B-AD46-00B1EFFC1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4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82251-F7E9-DA75-0151-A49A5381A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9EDD0-90A9-5689-7BC6-248DB140F6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C74BE-8862-A3A6-C0F2-8B95DC88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F5E01-04DE-4DCA-B68A-E3BFB93B6B18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9350E-CAEE-FD61-DFCE-931427AE0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7C01-9D6D-99D1-4577-52A55DD4A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4C09D-9A25-474B-AD46-00B1EFFC1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58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7C9C5-ACC3-A063-0A55-8C0CE1012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C863E-022F-52CD-317D-AAFFDCEBA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CE34F-A379-CAC5-5A8A-5469E73AC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F5E01-04DE-4DCA-B68A-E3BFB93B6B18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346DC-DCB8-E74F-D32C-528A8DE86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79403-9349-D3B4-3062-0EE3707BC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4C09D-9A25-474B-AD46-00B1EFFC1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954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2EDBA-62A7-D134-06DF-7C517B07B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4321D-7466-1611-2DCE-59ACB85367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A5BE4B-0208-D47A-D232-CFC6646374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99E715-5ABC-18AA-7DE5-B4CB08D96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F5E01-04DE-4DCA-B68A-E3BFB93B6B18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BEBC3-968C-0E80-DFA4-625C6F7D2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C1985-E5DC-3BA3-1859-D383B225E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4C09D-9A25-474B-AD46-00B1EFFC1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20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2AC35-85A9-5604-F52B-2C574C05A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5E7630-0C09-DE67-B777-E32A50F99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BB0120-8569-6C26-603E-D52B41DD83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21E2D0-DA95-CA15-49A1-BBAE21248B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D161D9-1EF1-E89B-D656-286148B5A7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7910D4-3411-DA39-8F28-8E8652FFD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F5E01-04DE-4DCA-B68A-E3BFB93B6B18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77D06F-AC5D-8CB8-FD3F-BF81C06C1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1A6476-71A2-6756-92D1-AC98B6D09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4C09D-9A25-474B-AD46-00B1EFFC1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63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76428-532B-B66A-AF14-607D5C2F0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F0FC71-9C1C-E4ED-F178-B1D67EEAB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F5E01-04DE-4DCA-B68A-E3BFB93B6B18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2F2562-2EFD-E2E5-D853-4A3DE7F10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248A07-A3C4-A325-D8A2-3C534E0BD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4C09D-9A25-474B-AD46-00B1EFFC1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950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00BA0A-ED29-BF03-3E1E-46E0DF400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F5E01-04DE-4DCA-B68A-E3BFB93B6B18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FB404E-9CDB-FFB8-68EB-36E158D59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FA827C-F1F8-540D-43A8-ECB47CC99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4C09D-9A25-474B-AD46-00B1EFFC1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441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861CF-CDB8-2CC6-4F6E-45E1648A3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B6CF3-0F57-BC26-219A-5B0AD4726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11BB7F-3D83-1A7D-1157-4550EFA41C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B8830F-B6EF-A710-0BA6-AAD3DC9CE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F5E01-04DE-4DCA-B68A-E3BFB93B6B18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2BBAB-4AE5-FD57-4936-3BBBBF27F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4FCB01-BB1B-9640-0C3D-D659A8005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4C09D-9A25-474B-AD46-00B1EFFC1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17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81FE4-CC86-278A-3C92-A9958190F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021BDD-D059-4D1C-D0A6-333C7A0160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D92807-8075-61C8-EB3C-E9FCA7E56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73C025-8CB4-99B5-0FB5-18E3EAA93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F5E01-04DE-4DCA-B68A-E3BFB93B6B18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883921-C504-7EB5-B36B-A67FEC66E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30DA9-5391-3B88-B6DB-2ACDAD70D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4C09D-9A25-474B-AD46-00B1EFFC1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67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399EFC-7872-C41C-496F-F5CCF3D3C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4319D4-42C6-F1A3-7045-DCFABC63B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B59B0B-4088-1B8B-354F-532B21678D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1F5E01-04DE-4DCA-B68A-E3BFB93B6B18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CA6E78-9E3E-EC9F-69DE-35D98A91F2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6B04B-5B79-54E6-77EE-1F2B200423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64C09D-9A25-474B-AD46-00B1EFFC1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19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9F06F2-E8F6-E0CD-4FAC-7063465A77F3}"/>
              </a:ext>
            </a:extLst>
          </p:cNvPr>
          <p:cNvSpPr txBox="1"/>
          <p:nvPr/>
        </p:nvSpPr>
        <p:spPr>
          <a:xfrm>
            <a:off x="385700" y="1119478"/>
            <a:ext cx="39744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If not auto started, Click the video to the right and push the play button located at the bottom to watch the demonstration.</a:t>
            </a:r>
          </a:p>
          <a:p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1200" dirty="0"/>
              <a:t>From the TCP home screen, enter your nine-digit Banner ID number in the ID Number Box.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/>
              <a:t>Click the “Log On To Dashboard” button.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/>
              <a:t>Enter your four-digit PIN in the PIN box and then click the “Log On” button.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/>
              <a:t> In the top right-hand corner, select the “My Options” button.  If the button is not visible, click the stacked three dots, then click the “My Options” button.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/>
              <a:t>Enter your current four-digit PIN in the Current PIN box.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/>
              <a:t>Enter your new four-digit PIN in the New PIN box.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/>
              <a:t>Re-enter your new four-digit PIN in the Re-enter PIN box.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/>
              <a:t>Click the “Update” button.</a:t>
            </a:r>
          </a:p>
        </p:txBody>
      </p:sp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0CA6901B-9041-E52A-E57E-740DBF4D42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70352" y="1119478"/>
            <a:ext cx="6672986" cy="5251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10F10D1-EBB8-A95E-C140-5C929FE551B4}"/>
              </a:ext>
            </a:extLst>
          </p:cNvPr>
          <p:cNvSpPr txBox="1">
            <a:spLocks/>
          </p:cNvSpPr>
          <p:nvPr/>
        </p:nvSpPr>
        <p:spPr>
          <a:xfrm>
            <a:off x="756719" y="25633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Changing your PIN</a:t>
            </a:r>
          </a:p>
        </p:txBody>
      </p:sp>
    </p:spTree>
    <p:extLst>
      <p:ext uri="{BB962C8B-B14F-4D97-AF65-F5344CB8AC3E}">
        <p14:creationId xmlns:p14="http://schemas.microsoft.com/office/powerpoint/2010/main" val="9853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46"/>
    </mc:Choice>
    <mc:Fallback xmlns="">
      <p:transition spd="slow" advTm="54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</Words>
  <Application>Microsoft Office PowerPoint</Application>
  <PresentationFormat>Widescreen</PresentationFormat>
  <Paragraphs>11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Angel Elam</dc:creator>
  <cp:lastModifiedBy>Angel Elam</cp:lastModifiedBy>
  <cp:revision>1</cp:revision>
  <dcterms:created xsi:type="dcterms:W3CDTF">2024-11-05T21:51:36Z</dcterms:created>
  <dcterms:modified xsi:type="dcterms:W3CDTF">2024-11-05T21:52:16Z</dcterms:modified>
</cp:coreProperties>
</file>