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FD90-282D-6681-716E-117A2736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4CB4-DF0C-AD99-5473-E17AAAF5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FA9C-2309-636A-B813-A5B4A6DC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4F-9821-7249-94C4-11E6308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2C02-84F2-7697-F876-B2DB376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9461-8D84-8BD9-40EA-9E68421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4E12E-0E5B-3B75-9514-1CE28BBE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D83E-F372-850C-64B3-926C79D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D263-ECB7-9951-3CB9-D4109BB0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346A-5136-BF0D-30CD-6F320C2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F828B-7B2D-A43C-4170-E6A2F9637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6427-C1D5-AD61-B4BD-C603304A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C333-C2C0-FC59-E17B-3F48B93E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CCA8-C842-3589-159E-83B7ABDD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FCB8-5D00-8F6E-156C-4CDBEAC4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2251-F7E9-DA75-0151-A49A538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EDD0-90A9-5689-7BC6-248DB140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74BE-8862-A3A6-C0F2-8B95DC88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350E-CAEE-FD61-DFCE-931427AE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7C01-9D6D-99D1-4577-52A55DD4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C9C5-ACC3-A063-0A55-8C0CE10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863E-022F-52CD-317D-AAFFDCEBA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E34F-A379-CAC5-5A8A-5469E73A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46DC-DCB8-E74F-D32C-528A8DE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9403-9349-D3B4-3062-0EE3707B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EDBA-62A7-D134-06DF-7C517B0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321D-7466-1611-2DCE-59ACB853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BE4B-0208-D47A-D232-CFC66463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E715-5ABC-18AA-7DE5-B4CB08D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EBC3-968C-0E80-DFA4-625C6F7D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1985-E5DC-3BA3-1859-D383B225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AC35-85A9-5604-F52B-2C574C05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7630-0C09-DE67-B777-E32A50F9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0120-8569-6C26-603E-D52B41DD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1E2D0-DA95-CA15-49A1-BBAE2124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161D9-1EF1-E89B-D656-286148B5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910D4-3411-DA39-8F28-8E8652FF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7D06F-AC5D-8CB8-FD3F-BF81C06C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A6476-71A2-6756-92D1-AC98B6D0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428-532B-B66A-AF14-607D5C2F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0FC71-9C1C-E4ED-F178-B1D67EE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2562-2EFD-E2E5-D853-4A3DE7F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48A07-A3C4-A325-D8A2-3C534E0B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0BA0A-ED29-BF03-3E1E-46E0DF4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B404E-9CDB-FFB8-68EB-36E158D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827C-F1F8-540D-43A8-ECB47CC9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61CF-CDB8-2CC6-4F6E-45E1648A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6CF3-0F57-BC26-219A-5B0AD472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1BB7F-3D83-1A7D-1157-4550EFA4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30F-B6EF-A710-0BA6-AAD3DC9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BBAB-4AE5-FD57-4936-3BBBBF27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CB01-BB1B-9640-0C3D-D659A80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1FE4-CC86-278A-3C92-A9958190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21BDD-D059-4D1C-D0A6-333C7A016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92807-8075-61C8-EB3C-E9FCA7E56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3C025-8CB4-99B5-0FB5-18E3EAA9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83921-C504-7EB5-B36B-A67FEC6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0DA9-5391-3B88-B6DB-2ACDAD7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99EFC-7872-C41C-496F-F5CCF3D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19D4-42C6-F1A3-7045-DCFABC63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9B0B-4088-1B8B-354F-532B2167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6E78-9E3E-EC9F-69DE-35D98A91F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6B04B-5B79-54E6-77EE-1F2B2004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4F49-5F37-C1BB-47F8-0428469E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770" y="138789"/>
            <a:ext cx="7453029" cy="811825"/>
          </a:xfrm>
        </p:spPr>
        <p:txBody>
          <a:bodyPr/>
          <a:lstStyle/>
          <a:p>
            <a:pPr algn="ctr"/>
            <a:r>
              <a:rPr lang="en-US" dirty="0"/>
              <a:t>Supervisor Approval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909F4-DB8A-64FD-9F01-CDD3369C633B}"/>
              </a:ext>
            </a:extLst>
          </p:cNvPr>
          <p:cNvSpPr txBox="1"/>
          <p:nvPr/>
        </p:nvSpPr>
        <p:spPr>
          <a:xfrm>
            <a:off x="272006" y="303269"/>
            <a:ext cx="3628763" cy="6136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If not auto started, click the video to the right and push the play button located at the bottom to watch the demonstration. This video starts with step three.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28600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Click the 3-line “hamburger” menu icon to access the toolbar.</a:t>
            </a:r>
          </a:p>
          <a:p>
            <a:pPr marL="228600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Select Hours, Individual Hours.</a:t>
            </a:r>
          </a:p>
          <a:p>
            <a:pPr marL="228600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Select the Employee from your list on the left.</a:t>
            </a:r>
          </a:p>
          <a:p>
            <a:pPr marL="228600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Ensure your time-period start and stop dates are correct. Change if needed.</a:t>
            </a:r>
          </a:p>
          <a:p>
            <a:pPr marL="228600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Verify the time and clear any special notifications.</a:t>
            </a:r>
          </a:p>
          <a:p>
            <a:pPr marL="685800" lvl="1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Ensure the total hours worked are accurate in the Week Total Column for each week.</a:t>
            </a:r>
          </a:p>
          <a:p>
            <a:pPr marL="685800" lvl="1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Ensure all hours meet the rounding requirements in the Hours column. The Hundredths column should </a:t>
            </a:r>
            <a:r>
              <a:rPr lang="en-US" sz="1200" u="sng" dirty="0"/>
              <a:t>always</a:t>
            </a:r>
            <a:r>
              <a:rPr lang="en-US" sz="1200" dirty="0"/>
              <a:t> be zero.</a:t>
            </a:r>
          </a:p>
          <a:p>
            <a:pPr marL="1143000" lvl="2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If changes are needed, please reach out to timekeeping.</a:t>
            </a:r>
          </a:p>
          <a:p>
            <a:pPr marL="685800" lvl="1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Clear any notification flags such as Missed In/Out, Short Break, etc., using the Resolve Period drop-down button.</a:t>
            </a:r>
          </a:p>
          <a:p>
            <a:pPr marL="1143000" lvl="2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Click on Resolve Period drop down, choose “approve”  for the necessary areas.</a:t>
            </a:r>
          </a:p>
          <a:p>
            <a:pPr marL="1143000" lvl="2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Click apply.</a:t>
            </a:r>
          </a:p>
          <a:p>
            <a:pPr marL="685800" lvl="1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Repeat step three for comp or overtime.</a:t>
            </a:r>
          </a:p>
          <a:p>
            <a:pPr marL="1143000" lvl="2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All comp and overtime should be preapproved in writing.</a:t>
            </a:r>
          </a:p>
          <a:p>
            <a:pPr marL="1143000" lvl="2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No Leave and </a:t>
            </a:r>
            <a:r>
              <a:rPr lang="en-US" sz="1200"/>
              <a:t>OT in same week.</a:t>
            </a:r>
            <a:endParaRPr lang="en-US" sz="1200" dirty="0"/>
          </a:p>
          <a:p>
            <a:pPr marL="685800" lvl="1" indent="-228600">
              <a:lnSpc>
                <a:spcPct val="9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Approve/Sign by checking each of the check boxes under the M</a:t>
            </a:r>
            <a:r>
              <a:rPr lang="en-US" sz="1200" dirty="0">
                <a:latin typeface="Aptos Narrow" panose="020B0004020202020204" pitchFamily="34" charset="0"/>
              </a:rPr>
              <a:t>✓ column, or by hovering over and clicking the M✓ header.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7804B52B-DAAE-4788-5D3A-25941CC504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5136" y="1423851"/>
            <a:ext cx="7690576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0"/>
    </mc:Choice>
    <mc:Fallback xmlns="">
      <p:transition spd="slow" advTm="3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228</Words>
  <Application>Microsoft Office PowerPoint</Application>
  <PresentationFormat>Widescreen</PresentationFormat>
  <Paragraphs>18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Narrow</vt:lpstr>
      <vt:lpstr>Arial</vt:lpstr>
      <vt:lpstr>Office Theme</vt:lpstr>
      <vt:lpstr>Supervisor Approval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Elam</dc:creator>
  <cp:lastModifiedBy>Angel Elam</cp:lastModifiedBy>
  <cp:revision>11</cp:revision>
  <dcterms:created xsi:type="dcterms:W3CDTF">2024-11-05T21:51:36Z</dcterms:created>
  <dcterms:modified xsi:type="dcterms:W3CDTF">2025-11-10T20:59:25Z</dcterms:modified>
</cp:coreProperties>
</file>