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94660"/>
  </p:normalViewPr>
  <p:slideViewPr>
    <p:cSldViewPr snapToGrid="0">
      <p:cViewPr varScale="1">
        <p:scale>
          <a:sx n="73" d="100"/>
          <a:sy n="73" d="100"/>
        </p:scale>
        <p:origin x="8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FD90-282D-6681-716E-117A27365F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AB4CB4-DF0C-AD99-5473-E17AAAF525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CFA9C-2309-636A-B813-A5B4A6DCFB52}"/>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7C4CDE4F-9821-7249-94C4-11E630887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B2C02-84F2-7697-F876-B2DB3763A2A8}"/>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8633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9461-8D84-8BD9-40EA-9E684217C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B4E12E-0E5B-3B75-9514-1CE28BBE3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AD83E-F372-850C-64B3-926C79D29EDE}"/>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1CED263-ECB7-9951-3CB9-D4109BB09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0346A-5136-BF0D-30CD-6F320C29B5A3}"/>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67463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F828B-7B2D-A43C-4170-E6A2F96379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496427-C1D5-AD61-B4BD-C603304A5A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AC333-C2C0-FC59-E17B-3F48B93E17B0}"/>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48ECCA8-C842-3589-159E-83B7ABDD1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7FCB8-5D00-8F6E-156C-4CDBEAC4E06A}"/>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7975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2251-F7E9-DA75-0151-A49A5381A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9EDD0-90A9-5689-7BC6-248DB140F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C74BE-8862-A3A6-C0F2-8B95DC884249}"/>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27D9350E-CAEE-FD61-DFCE-931427AE0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7C01-9D6D-99D1-4577-52A55DD4A44D}"/>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2845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C9C5-ACC3-A063-0A55-8C0CE10123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6C863E-022F-52CD-317D-AAFFDCEBAD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8CE34F-A379-CAC5-5A8A-5469E73AC6AB}"/>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4DB346DC-DCB8-E74F-D32C-528A8DE86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79403-9349-D3B4-3062-0EE3707BCF41}"/>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282095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EDBA-62A7-D134-06DF-7C517B07B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4321D-7466-1611-2DCE-59ACB85367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5BE4B-0208-D47A-D232-CFC6646374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9E715-5ABC-18AA-7DE5-B4CB08D96446}"/>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6FFBEBC3-968C-0E80-DFA4-625C6F7D2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C1985-E5DC-3BA3-1859-D383B225EFC0}"/>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25512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AC35-85A9-5604-F52B-2C574C05AE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5E7630-0C09-DE67-B777-E32A50F99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B0120-8569-6C26-603E-D52B41DD83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21E2D0-DA95-CA15-49A1-BBAE21248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D161D9-1EF1-E89B-D656-286148B5A7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7910D4-3411-DA39-8F28-8E8652FFD9AD}"/>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8" name="Footer Placeholder 7">
            <a:extLst>
              <a:ext uri="{FF2B5EF4-FFF2-40B4-BE49-F238E27FC236}">
                <a16:creationId xmlns:a16="http://schemas.microsoft.com/office/drawing/2014/main" id="{FC77D06F-AC5D-8CB8-FD3F-BF81C06C17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1A6476-71A2-6756-92D1-AC98B6D09BEC}"/>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36636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6428-532B-B66A-AF14-607D5C2F0B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0FC71-9C1C-E4ED-F178-B1D67EEABC50}"/>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4" name="Footer Placeholder 3">
            <a:extLst>
              <a:ext uri="{FF2B5EF4-FFF2-40B4-BE49-F238E27FC236}">
                <a16:creationId xmlns:a16="http://schemas.microsoft.com/office/drawing/2014/main" id="{A82F2562-2EFD-E2E5-D853-4A3DE7F10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48A07-A3C4-A325-D8A2-3C534E0BD035}"/>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344595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0BA0A-ED29-BF03-3E1E-46E0DF400F9E}"/>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3" name="Footer Placeholder 2">
            <a:extLst>
              <a:ext uri="{FF2B5EF4-FFF2-40B4-BE49-F238E27FC236}">
                <a16:creationId xmlns:a16="http://schemas.microsoft.com/office/drawing/2014/main" id="{1DFB404E-9CDB-FFB8-68EB-36E158D599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FA827C-F1F8-540D-43A8-ECB47CC999FF}"/>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260644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61CF-CDB8-2CC6-4F6E-45E1648A3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2B6CF3-0F57-BC26-219A-5B0AD4726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11BB7F-3D83-1A7D-1157-4550EFA41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8830F-B6EF-A710-0BA6-AAD3DC9CEB8A}"/>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7332BBAB-4AE5-FD57-4936-3BBBBF27F3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FCB01-BB1B-9640-0C3D-D659A80052EE}"/>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155501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1FE4-CC86-278A-3C92-A9958190F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21BDD-D059-4D1C-D0A6-333C7A016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D92807-8075-61C8-EB3C-E9FCA7E56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73C025-8CB4-99B5-0FB5-18E3EAA93DBF}"/>
              </a:ext>
            </a:extLst>
          </p:cNvPr>
          <p:cNvSpPr>
            <a:spLocks noGrp="1"/>
          </p:cNvSpPr>
          <p:nvPr>
            <p:ph type="dt" sz="half" idx="10"/>
          </p:nvPr>
        </p:nvSpPr>
        <p:spPr/>
        <p:txBody>
          <a:bodyPr/>
          <a:lstStyle/>
          <a:p>
            <a:fld id="{061F5E01-04DE-4DCA-B68A-E3BFB93B6B18}" type="datetimeFigureOut">
              <a:rPr lang="en-US" smtClean="0"/>
              <a:t>11/5/2024</a:t>
            </a:fld>
            <a:endParaRPr lang="en-US"/>
          </a:p>
        </p:txBody>
      </p:sp>
      <p:sp>
        <p:nvSpPr>
          <p:cNvPr id="6" name="Footer Placeholder 5">
            <a:extLst>
              <a:ext uri="{FF2B5EF4-FFF2-40B4-BE49-F238E27FC236}">
                <a16:creationId xmlns:a16="http://schemas.microsoft.com/office/drawing/2014/main" id="{66883921-C504-7EB5-B36B-A67FEC66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30DA9-5391-3B88-B6DB-2ACDAD70DF9A}"/>
              </a:ext>
            </a:extLst>
          </p:cNvPr>
          <p:cNvSpPr>
            <a:spLocks noGrp="1"/>
          </p:cNvSpPr>
          <p:nvPr>
            <p:ph type="sldNum" sz="quarter" idx="12"/>
          </p:nvPr>
        </p:nvSpPr>
        <p:spPr/>
        <p:txBody>
          <a:bodyPr/>
          <a:lstStyle/>
          <a:p>
            <a:fld id="{E264C09D-9A25-474B-AD46-00B1EFFC155D}" type="slidenum">
              <a:rPr lang="en-US" smtClean="0"/>
              <a:t>‹#›</a:t>
            </a:fld>
            <a:endParaRPr lang="en-US"/>
          </a:p>
        </p:txBody>
      </p:sp>
    </p:spTree>
    <p:extLst>
      <p:ext uri="{BB962C8B-B14F-4D97-AF65-F5344CB8AC3E}">
        <p14:creationId xmlns:p14="http://schemas.microsoft.com/office/powerpoint/2010/main" val="1633467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399EFC-7872-C41C-496F-F5CCF3D3C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4319D4-42C6-F1A3-7045-DCFABC63B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59B0B-4088-1B8B-354F-532B21678D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1F5E01-04DE-4DCA-B68A-E3BFB93B6B18}" type="datetimeFigureOut">
              <a:rPr lang="en-US" smtClean="0"/>
              <a:t>11/5/2024</a:t>
            </a:fld>
            <a:endParaRPr lang="en-US"/>
          </a:p>
        </p:txBody>
      </p:sp>
      <p:sp>
        <p:nvSpPr>
          <p:cNvPr id="5" name="Footer Placeholder 4">
            <a:extLst>
              <a:ext uri="{FF2B5EF4-FFF2-40B4-BE49-F238E27FC236}">
                <a16:creationId xmlns:a16="http://schemas.microsoft.com/office/drawing/2014/main" id="{00CA6E78-9E3E-EC9F-69DE-35D98A91F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56B04B-5B79-54E6-77EE-1F2B20042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64C09D-9A25-474B-AD46-00B1EFFC155D}" type="slidenum">
              <a:rPr lang="en-US" smtClean="0"/>
              <a:t>‹#›</a:t>
            </a:fld>
            <a:endParaRPr lang="en-US"/>
          </a:p>
        </p:txBody>
      </p:sp>
    </p:spTree>
    <p:extLst>
      <p:ext uri="{BB962C8B-B14F-4D97-AF65-F5344CB8AC3E}">
        <p14:creationId xmlns:p14="http://schemas.microsoft.com/office/powerpoint/2010/main" val="2823919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C57B-F72B-6AB4-C5FC-C1B346E529E1}"/>
              </a:ext>
            </a:extLst>
          </p:cNvPr>
          <p:cNvSpPr>
            <a:spLocks noGrp="1"/>
          </p:cNvSpPr>
          <p:nvPr>
            <p:ph type="title"/>
          </p:nvPr>
        </p:nvSpPr>
        <p:spPr>
          <a:xfrm>
            <a:off x="863097" y="21960"/>
            <a:ext cx="10515600" cy="923330"/>
          </a:xfrm>
        </p:spPr>
        <p:txBody>
          <a:bodyPr/>
          <a:lstStyle/>
          <a:p>
            <a:pPr algn="ctr"/>
            <a:r>
              <a:rPr lang="en-US" dirty="0"/>
              <a:t>Projecting Time</a:t>
            </a:r>
          </a:p>
        </p:txBody>
      </p:sp>
      <p:sp>
        <p:nvSpPr>
          <p:cNvPr id="3" name="TextBox 2">
            <a:extLst>
              <a:ext uri="{FF2B5EF4-FFF2-40B4-BE49-F238E27FC236}">
                <a16:creationId xmlns:a16="http://schemas.microsoft.com/office/drawing/2014/main" id="{F86C2009-0FB9-2B9E-F9D9-66BB79968B4D}"/>
              </a:ext>
            </a:extLst>
          </p:cNvPr>
          <p:cNvSpPr txBox="1"/>
          <p:nvPr/>
        </p:nvSpPr>
        <p:spPr>
          <a:xfrm>
            <a:off x="887994" y="691434"/>
            <a:ext cx="10465806" cy="492443"/>
          </a:xfrm>
          <a:prstGeom prst="rect">
            <a:avLst/>
          </a:prstGeom>
          <a:noFill/>
        </p:spPr>
        <p:txBody>
          <a:bodyPr wrap="square" rtlCol="0">
            <a:spAutoFit/>
          </a:bodyPr>
          <a:lstStyle/>
          <a:p>
            <a:pPr algn="ctr"/>
            <a:r>
              <a:rPr lang="en-US" sz="1300" dirty="0"/>
              <a:t>The hours for Wednesday – Friday of the second week of the pay period are projected, as time is due before the week is over.  We project time using the Manage Timesheet function in TCP.  Projected time can also be used when working off campus.</a:t>
            </a:r>
          </a:p>
        </p:txBody>
      </p:sp>
      <p:pic>
        <p:nvPicPr>
          <p:cNvPr id="4" name="Screen Recording 3">
            <a:hlinkClick r:id="" action="ppaction://media"/>
            <a:extLst>
              <a:ext uri="{FF2B5EF4-FFF2-40B4-BE49-F238E27FC236}">
                <a16:creationId xmlns:a16="http://schemas.microsoft.com/office/drawing/2014/main" id="{29588D96-DCFC-3944-6491-92B8A283BE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0208" y="1507524"/>
            <a:ext cx="7651408" cy="5056561"/>
          </a:xfrm>
          <a:prstGeom prst="rect">
            <a:avLst/>
          </a:prstGeom>
        </p:spPr>
      </p:pic>
      <p:sp>
        <p:nvSpPr>
          <p:cNvPr id="5" name="TextBox 4">
            <a:extLst>
              <a:ext uri="{FF2B5EF4-FFF2-40B4-BE49-F238E27FC236}">
                <a16:creationId xmlns:a16="http://schemas.microsoft.com/office/drawing/2014/main" id="{9CE7500F-A442-3AC2-EA42-119C510E79CD}"/>
              </a:ext>
            </a:extLst>
          </p:cNvPr>
          <p:cNvSpPr txBox="1"/>
          <p:nvPr/>
        </p:nvSpPr>
        <p:spPr>
          <a:xfrm>
            <a:off x="350384" y="1322173"/>
            <a:ext cx="3429000" cy="5350092"/>
          </a:xfrm>
          <a:prstGeom prst="rect">
            <a:avLst/>
          </a:prstGeom>
        </p:spPr>
        <p:txBody>
          <a:bodyPr vert="horz" lIns="91440" tIns="45720" rIns="91440" bIns="45720" rtlCol="0" anchor="t">
            <a:normAutofit/>
          </a:bodyPr>
          <a:lstStyle/>
          <a:p>
            <a:pPr>
              <a:lnSpc>
                <a:spcPct val="90000"/>
              </a:lnSpc>
              <a:spcAft>
                <a:spcPts val="600"/>
              </a:spcAft>
            </a:pPr>
            <a:r>
              <a:rPr lang="en-US" sz="1200" dirty="0"/>
              <a:t>If not auto started, click the video to the right and push the play button located at the bottom to watch the demonstration.</a:t>
            </a:r>
          </a:p>
          <a:p>
            <a:pPr indent="-228600">
              <a:lnSpc>
                <a:spcPct val="90000"/>
              </a:lnSpc>
              <a:spcAft>
                <a:spcPts val="600"/>
              </a:spcAft>
              <a:buFont typeface="Arial" panose="020B0604020202020204" pitchFamily="34" charset="0"/>
              <a:buChar char="•"/>
            </a:pPr>
            <a:endParaRPr lang="en-US" sz="600" dirty="0"/>
          </a:p>
          <a:p>
            <a:pPr marL="228600" indent="-228600">
              <a:lnSpc>
                <a:spcPct val="90000"/>
              </a:lnSpc>
              <a:spcAft>
                <a:spcPts val="600"/>
              </a:spcAft>
              <a:buFont typeface="+mj-lt"/>
              <a:buAutoNum type="arabicPeriod"/>
            </a:pPr>
            <a:r>
              <a:rPr lang="en-US" sz="1200" dirty="0"/>
              <a:t>Click the 3-line “hamburger” menu icon to access the toolbar.</a:t>
            </a:r>
          </a:p>
          <a:p>
            <a:pPr marL="228600" indent="-228600">
              <a:lnSpc>
                <a:spcPct val="90000"/>
              </a:lnSpc>
              <a:spcAft>
                <a:spcPts val="600"/>
              </a:spcAft>
              <a:buFont typeface="+mj-lt"/>
              <a:buAutoNum type="arabicPeriod"/>
            </a:pPr>
            <a:r>
              <a:rPr lang="en-US" sz="1200" dirty="0"/>
              <a:t>Click Manage Timesheet.</a:t>
            </a:r>
          </a:p>
          <a:p>
            <a:pPr marL="228600" indent="-228600">
              <a:lnSpc>
                <a:spcPct val="90000"/>
              </a:lnSpc>
              <a:spcAft>
                <a:spcPts val="600"/>
              </a:spcAft>
              <a:buFont typeface="+mj-lt"/>
              <a:buAutoNum type="arabicPeriod"/>
            </a:pPr>
            <a:r>
              <a:rPr lang="en-US" sz="1200" dirty="0"/>
              <a:t>Click the “add” button on the date you are adding projected time.</a:t>
            </a:r>
          </a:p>
          <a:p>
            <a:pPr marL="228600" indent="-228600">
              <a:lnSpc>
                <a:spcPct val="90000"/>
              </a:lnSpc>
              <a:spcAft>
                <a:spcPts val="600"/>
              </a:spcAft>
              <a:buFont typeface="+mj-lt"/>
              <a:buAutoNum type="arabicPeriod"/>
            </a:pPr>
            <a:r>
              <a:rPr lang="en-US" sz="1200" dirty="0"/>
              <a:t>Adjust the times on the segment.</a:t>
            </a:r>
          </a:p>
          <a:p>
            <a:pPr marL="228600" indent="-228600">
              <a:lnSpc>
                <a:spcPct val="90000"/>
              </a:lnSpc>
              <a:spcAft>
                <a:spcPts val="600"/>
              </a:spcAft>
              <a:buFont typeface="+mj-lt"/>
              <a:buAutoNum type="arabicPeriod"/>
            </a:pPr>
            <a:r>
              <a:rPr lang="en-US" sz="1200" dirty="0"/>
              <a:t>To add additional time segments to the same date, repeat steps three and four.</a:t>
            </a:r>
          </a:p>
          <a:p>
            <a:pPr marL="228600" indent="-228600">
              <a:lnSpc>
                <a:spcPct val="90000"/>
              </a:lnSpc>
              <a:spcAft>
                <a:spcPts val="600"/>
              </a:spcAft>
              <a:buFont typeface="+mj-lt"/>
              <a:buAutoNum type="arabicPeriod"/>
            </a:pPr>
            <a:r>
              <a:rPr lang="en-US" sz="1200" dirty="0"/>
              <a:t>If you are working the same time frames on other dates, you can copy the time segments already entered by clicking the copy button above the time segment.  When the calendar dialog box appears, click the date the time segment will apply to.  Click the paste button. If you are working different times, use steps three and four on each date.</a:t>
            </a:r>
          </a:p>
          <a:p>
            <a:pPr marL="228600" indent="-228600">
              <a:lnSpc>
                <a:spcPct val="90000"/>
              </a:lnSpc>
              <a:spcAft>
                <a:spcPts val="600"/>
              </a:spcAft>
              <a:buFont typeface="+mj-lt"/>
              <a:buAutoNum type="arabicPeriod"/>
            </a:pPr>
            <a:r>
              <a:rPr lang="en-US" sz="1200" dirty="0"/>
              <a:t>Be sure to click the “Accept” button located at the top left hand corner of the page to save the time.  Do not manually check the approve button above each date.  </a:t>
            </a:r>
          </a:p>
          <a:p>
            <a:pPr>
              <a:lnSpc>
                <a:spcPct val="90000"/>
              </a:lnSpc>
              <a:spcAft>
                <a:spcPts val="600"/>
              </a:spcAft>
            </a:pPr>
            <a:endParaRPr lang="en-US" sz="1200" dirty="0"/>
          </a:p>
          <a:p>
            <a:pPr marL="228600" indent="-228600">
              <a:lnSpc>
                <a:spcPct val="90000"/>
              </a:lnSpc>
              <a:spcAft>
                <a:spcPts val="600"/>
              </a:spcAft>
              <a:buFont typeface="Arial" panose="020B0604020202020204" pitchFamily="34" charset="0"/>
              <a:buChar char="•"/>
            </a:pPr>
            <a:endParaRPr lang="en-US" sz="600" dirty="0"/>
          </a:p>
        </p:txBody>
      </p:sp>
      <p:pic>
        <p:nvPicPr>
          <p:cNvPr id="7" name="Picture 6">
            <a:extLst>
              <a:ext uri="{FF2B5EF4-FFF2-40B4-BE49-F238E27FC236}">
                <a16:creationId xmlns:a16="http://schemas.microsoft.com/office/drawing/2014/main" id="{AAD736CA-7D64-17CD-3464-E0E6C301BB7A}"/>
              </a:ext>
            </a:extLst>
          </p:cNvPr>
          <p:cNvPicPr>
            <a:picLocks noChangeAspect="1"/>
          </p:cNvPicPr>
          <p:nvPr/>
        </p:nvPicPr>
        <p:blipFill>
          <a:blip r:embed="rId5"/>
          <a:stretch>
            <a:fillRect/>
          </a:stretch>
        </p:blipFill>
        <p:spPr>
          <a:xfrm>
            <a:off x="1271202" y="5964010"/>
            <a:ext cx="1352550" cy="600075"/>
          </a:xfrm>
          <a:prstGeom prst="rect">
            <a:avLst/>
          </a:prstGeom>
        </p:spPr>
      </p:pic>
    </p:spTree>
    <p:extLst>
      <p:ext uri="{BB962C8B-B14F-4D97-AF65-F5344CB8AC3E}">
        <p14:creationId xmlns:p14="http://schemas.microsoft.com/office/powerpoint/2010/main" val="3281389659"/>
      </p:ext>
    </p:extLst>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234</Words>
  <Application>Microsoft Office PowerPoint</Application>
  <PresentationFormat>Widescreen</PresentationFormat>
  <Paragraphs>11</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Aptos Display</vt:lpstr>
      <vt:lpstr>Arial</vt:lpstr>
      <vt:lpstr>Office Theme</vt:lpstr>
      <vt:lpstr>Projecting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 Elam</dc:creator>
  <cp:lastModifiedBy>Angel Elam</cp:lastModifiedBy>
  <cp:revision>7</cp:revision>
  <dcterms:created xsi:type="dcterms:W3CDTF">2024-11-05T21:51:36Z</dcterms:created>
  <dcterms:modified xsi:type="dcterms:W3CDTF">2024-11-05T21:53:43Z</dcterms:modified>
</cp:coreProperties>
</file>