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94660"/>
  </p:normalViewPr>
  <p:slideViewPr>
    <p:cSldViewPr snapToGrid="0">
      <p:cViewPr varScale="1">
        <p:scale>
          <a:sx n="73" d="100"/>
          <a:sy n="73" d="100"/>
        </p:scale>
        <p:origin x="8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FD90-282D-6681-716E-117A27365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B4CB4-DF0C-AD99-5473-E17AAAF52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CFA9C-2309-636A-B813-A5B4A6DCFB52}"/>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7C4CDE4F-9821-7249-94C4-11E630887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B2C02-84F2-7697-F876-B2DB3763A2A8}"/>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8633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9461-8D84-8BD9-40EA-9E684217C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4E12E-0E5B-3B75-9514-1CE28BBE3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AD83E-F372-850C-64B3-926C79D29EDE}"/>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1CED263-ECB7-9951-3CB9-D4109BB09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0346A-5136-BF0D-30CD-6F320C29B5A3}"/>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67463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F828B-7B2D-A43C-4170-E6A2F96379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496427-C1D5-AD61-B4BD-C603304A5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C333-C2C0-FC59-E17B-3F48B93E17B0}"/>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48ECCA8-C842-3589-159E-83B7ABDD1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7FCB8-5D00-8F6E-156C-4CDBEAC4E06A}"/>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7975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2251-F7E9-DA75-0151-A49A5381A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9EDD0-90A9-5689-7BC6-248DB140F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C74BE-8862-A3A6-C0F2-8B95DC884249}"/>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27D9350E-CAEE-FD61-DFCE-931427AE0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7C01-9D6D-99D1-4577-52A55DD4A44D}"/>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2845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C9C5-ACC3-A063-0A55-8C0CE10123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6C863E-022F-52CD-317D-AAFFDCEBAD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8CE34F-A379-CAC5-5A8A-5469E73AC6AB}"/>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4DB346DC-DCB8-E74F-D32C-528A8DE86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79403-9349-D3B4-3062-0EE3707BCF41}"/>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282095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EDBA-62A7-D134-06DF-7C517B07B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4321D-7466-1611-2DCE-59ACB85367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5BE4B-0208-D47A-D232-CFC6646374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9E715-5ABC-18AA-7DE5-B4CB08D96446}"/>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6FFBEBC3-968C-0E80-DFA4-625C6F7D2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C1985-E5DC-3BA3-1859-D383B225EFC0}"/>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2551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AC35-85A9-5604-F52B-2C574C05AE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5E7630-0C09-DE67-B777-E32A50F99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B0120-8569-6C26-603E-D52B41DD83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21E2D0-DA95-CA15-49A1-BBAE21248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D161D9-1EF1-E89B-D656-286148B5A7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7910D4-3411-DA39-8F28-8E8652FFD9AD}"/>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8" name="Footer Placeholder 7">
            <a:extLst>
              <a:ext uri="{FF2B5EF4-FFF2-40B4-BE49-F238E27FC236}">
                <a16:creationId xmlns:a16="http://schemas.microsoft.com/office/drawing/2014/main" id="{FC77D06F-AC5D-8CB8-FD3F-BF81C06C1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1A6476-71A2-6756-92D1-AC98B6D09BEC}"/>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36636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6428-532B-B66A-AF14-607D5C2F0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0FC71-9C1C-E4ED-F178-B1D67EEABC50}"/>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4" name="Footer Placeholder 3">
            <a:extLst>
              <a:ext uri="{FF2B5EF4-FFF2-40B4-BE49-F238E27FC236}">
                <a16:creationId xmlns:a16="http://schemas.microsoft.com/office/drawing/2014/main" id="{A82F2562-2EFD-E2E5-D853-4A3DE7F10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48A07-A3C4-A325-D8A2-3C534E0BD035}"/>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4595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0BA0A-ED29-BF03-3E1E-46E0DF400F9E}"/>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3" name="Footer Placeholder 2">
            <a:extLst>
              <a:ext uri="{FF2B5EF4-FFF2-40B4-BE49-F238E27FC236}">
                <a16:creationId xmlns:a16="http://schemas.microsoft.com/office/drawing/2014/main" id="{1DFB404E-9CDB-FFB8-68EB-36E158D59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FA827C-F1F8-540D-43A8-ECB47CC999FF}"/>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260644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61CF-CDB8-2CC6-4F6E-45E1648A3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2B6CF3-0F57-BC26-219A-5B0AD4726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1BB7F-3D83-1A7D-1157-4550EFA41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8830F-B6EF-A710-0BA6-AAD3DC9CEB8A}"/>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7332BBAB-4AE5-FD57-4936-3BBBBF27F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FCB01-BB1B-9640-0C3D-D659A80052EE}"/>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155501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1FE4-CC86-278A-3C92-A9958190F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21BDD-D059-4D1C-D0A6-333C7A016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D92807-8075-61C8-EB3C-E9FCA7E56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3C025-8CB4-99B5-0FB5-18E3EAA93DBF}"/>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66883921-C504-7EB5-B36B-A67FEC66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30DA9-5391-3B88-B6DB-2ACDAD70DF9A}"/>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1633467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399EFC-7872-C41C-496F-F5CCF3D3C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4319D4-42C6-F1A3-7045-DCFABC63B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59B0B-4088-1B8B-354F-532B21678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0CA6E78-9E3E-EC9F-69DE-35D98A91F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56B04B-5B79-54E6-77EE-1F2B20042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64C09D-9A25-474B-AD46-00B1EFFC155D}" type="slidenum">
              <a:rPr lang="en-US" smtClean="0"/>
              <a:t>‹#›</a:t>
            </a:fld>
            <a:endParaRPr lang="en-US"/>
          </a:p>
        </p:txBody>
      </p:sp>
    </p:spTree>
    <p:extLst>
      <p:ext uri="{BB962C8B-B14F-4D97-AF65-F5344CB8AC3E}">
        <p14:creationId xmlns:p14="http://schemas.microsoft.com/office/powerpoint/2010/main" val="282391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B4D4B5BB-A0FC-EE22-1013-BBB8955840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73319" y="1195057"/>
            <a:ext cx="6959142" cy="4999749"/>
          </a:xfrm>
          <a:prstGeom prst="rect">
            <a:avLst/>
          </a:prstGeom>
        </p:spPr>
      </p:pic>
      <p:sp>
        <p:nvSpPr>
          <p:cNvPr id="3" name="TextBox 2">
            <a:extLst>
              <a:ext uri="{FF2B5EF4-FFF2-40B4-BE49-F238E27FC236}">
                <a16:creationId xmlns:a16="http://schemas.microsoft.com/office/drawing/2014/main" id="{B11A4965-1B54-F725-C09F-89031D44A16E}"/>
              </a:ext>
            </a:extLst>
          </p:cNvPr>
          <p:cNvSpPr txBox="1"/>
          <p:nvPr/>
        </p:nvSpPr>
        <p:spPr>
          <a:xfrm>
            <a:off x="251662" y="443619"/>
            <a:ext cx="3948662" cy="6186309"/>
          </a:xfrm>
          <a:prstGeom prst="rect">
            <a:avLst/>
          </a:prstGeom>
          <a:noFill/>
        </p:spPr>
        <p:txBody>
          <a:bodyPr wrap="square" rtlCol="0">
            <a:spAutoFit/>
          </a:bodyPr>
          <a:lstStyle/>
          <a:p>
            <a:r>
              <a:rPr lang="en-US" sz="1200" dirty="0"/>
              <a:t>If not auto started, click the video to the right and push the play button located at the bottom to watch the demonstration.</a:t>
            </a:r>
          </a:p>
          <a:p>
            <a:endParaRPr lang="en-US" sz="1200" dirty="0"/>
          </a:p>
          <a:p>
            <a:pPr marL="228600" indent="-228600">
              <a:buAutoNum type="arabicPeriod"/>
            </a:pPr>
            <a:r>
              <a:rPr lang="en-US" sz="1200" dirty="0"/>
              <a:t>From the TCP Page, enter your nine-digit Banner ID in the ID Number Box.</a:t>
            </a:r>
          </a:p>
          <a:p>
            <a:pPr marL="228600" indent="-228600">
              <a:buAutoNum type="arabicPeriod"/>
            </a:pPr>
            <a:r>
              <a:rPr lang="en-US" sz="1200" dirty="0"/>
              <a:t>Click the blue “Clock Out” button.</a:t>
            </a:r>
          </a:p>
          <a:p>
            <a:pPr marL="228600" indent="-228600">
              <a:buAutoNum type="arabicPeriod"/>
            </a:pPr>
            <a:r>
              <a:rPr lang="en-US" sz="1200" dirty="0"/>
              <a:t>Enter your four-digit PIN.</a:t>
            </a:r>
          </a:p>
          <a:p>
            <a:pPr marL="228600" indent="-228600">
              <a:buAutoNum type="arabicPeriod"/>
            </a:pPr>
            <a:r>
              <a:rPr lang="en-US" sz="1200" dirty="0"/>
              <a:t>Click “Log on.”</a:t>
            </a:r>
          </a:p>
          <a:p>
            <a:pPr marL="228600" indent="-228600">
              <a:buAutoNum type="arabicPeriod"/>
            </a:pPr>
            <a:r>
              <a:rPr lang="en-US" sz="1200" dirty="0"/>
              <a:t>The system will recognize that you are trying to clock out, but are missing a clock in.  From the “Missed Clock In” confirmation screen click the “Continue“ button.</a:t>
            </a:r>
          </a:p>
          <a:p>
            <a:pPr marL="228600" indent="-228600">
              <a:buAutoNum type="arabicPeriod"/>
            </a:pPr>
            <a:r>
              <a:rPr lang="en-US" sz="1200" dirty="0"/>
              <a:t>The next screen will confirm your last clock out time and ask if you need to manually enter a missed clock in.  Click the “Continue” button.</a:t>
            </a:r>
          </a:p>
          <a:p>
            <a:pPr marL="228600" indent="-228600">
              <a:buAutoNum type="arabicPeriod"/>
            </a:pPr>
            <a:r>
              <a:rPr lang="en-US" sz="1200" dirty="0"/>
              <a:t> On the Time Entry Missed Clock In screen, enter the date and the time of the missing clock in.  This is a manual entry, so be sure to use the rounding/cross-walk to enter the rounded time. </a:t>
            </a:r>
          </a:p>
          <a:p>
            <a:pPr marL="228600" indent="-228600">
              <a:buAutoNum type="arabicPeriod"/>
            </a:pPr>
            <a:r>
              <a:rPr lang="en-US" sz="1200" dirty="0"/>
              <a:t>Enter a note in the note field.</a:t>
            </a:r>
          </a:p>
          <a:p>
            <a:pPr marL="228600" indent="-228600">
              <a:buAutoNum type="arabicPeriod"/>
            </a:pPr>
            <a:r>
              <a:rPr lang="en-US" sz="1200" dirty="0"/>
              <a:t>Click the “Continue” button.</a:t>
            </a:r>
          </a:p>
          <a:p>
            <a:pPr marL="228600" indent="-228600">
              <a:buAutoNum type="arabicPeriod"/>
            </a:pPr>
            <a:r>
              <a:rPr lang="en-US" sz="1200" dirty="0"/>
              <a:t>From the Select Earning Code Missed Clock In screen, click the “Continue” button.  The earning code will remain at bi-weekly regular.</a:t>
            </a:r>
          </a:p>
          <a:p>
            <a:pPr marL="228600" indent="-228600">
              <a:buAutoNum type="arabicPeriod"/>
            </a:pPr>
            <a:r>
              <a:rPr lang="en-US" sz="1200" dirty="0"/>
              <a:t>From the Summary Missed Clock In screen, confirm your entry is accurate for the missing clock in.  If needed, click the “Back” button to correct.  When accurate, click the “Continue” button.</a:t>
            </a:r>
          </a:p>
          <a:p>
            <a:pPr marL="228600" indent="-228600">
              <a:buAutoNum type="arabicPeriod"/>
            </a:pPr>
            <a:r>
              <a:rPr lang="en-US" sz="1200" dirty="0"/>
              <a:t>From the Clock Out Operation Successful dialog box, click “OK”.  Both your missed clock in and your current clock out time are now recorded.</a:t>
            </a:r>
          </a:p>
          <a:p>
            <a:pPr marL="228600" indent="-228600">
              <a:buAutoNum type="arabicPeriod"/>
            </a:pPr>
            <a:endParaRPr lang="en-US" sz="1200" dirty="0"/>
          </a:p>
        </p:txBody>
      </p:sp>
      <p:sp>
        <p:nvSpPr>
          <p:cNvPr id="4" name="Title 1">
            <a:extLst>
              <a:ext uri="{FF2B5EF4-FFF2-40B4-BE49-F238E27FC236}">
                <a16:creationId xmlns:a16="http://schemas.microsoft.com/office/drawing/2014/main" id="{35F33CF6-BA4C-9B2B-3A27-2418ABDDBEDA}"/>
              </a:ext>
            </a:extLst>
          </p:cNvPr>
          <p:cNvSpPr txBox="1">
            <a:spLocks/>
          </p:cNvSpPr>
          <p:nvPr/>
        </p:nvSpPr>
        <p:spPr>
          <a:xfrm>
            <a:off x="5099127" y="164352"/>
            <a:ext cx="5507526" cy="5585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Missed Clock In</a:t>
            </a:r>
          </a:p>
        </p:txBody>
      </p:sp>
    </p:spTree>
    <p:extLst>
      <p:ext uri="{BB962C8B-B14F-4D97-AF65-F5344CB8AC3E}">
        <p14:creationId xmlns:p14="http://schemas.microsoft.com/office/powerpoint/2010/main" val="1923685307"/>
      </p:ext>
    </p:extLst>
  </p:cSld>
  <p:clrMapOvr>
    <a:masterClrMapping/>
  </p:clrMapOvr>
  <mc:AlternateContent xmlns:mc="http://schemas.openxmlformats.org/markup-compatibility/2006" xmlns:p14="http://schemas.microsoft.com/office/powerpoint/2010/main">
    <mc:Choice Requires="p14">
      <p:transition spd="slow" p14:dur="2000" advTm="45100"/>
    </mc:Choice>
    <mc:Fallback xmlns="">
      <p:transition spd="slow" advTm="4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281</Words>
  <Application>Microsoft Office PowerPoint</Application>
  <PresentationFormat>Widescreen</PresentationFormat>
  <Paragraphs>15</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 Elam</dc:creator>
  <cp:lastModifiedBy>Angel Elam</cp:lastModifiedBy>
  <cp:revision>5</cp:revision>
  <dcterms:created xsi:type="dcterms:W3CDTF">2024-11-05T21:51:36Z</dcterms:created>
  <dcterms:modified xsi:type="dcterms:W3CDTF">2024-11-05T21:53:19Z</dcterms:modified>
</cp:coreProperties>
</file>