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4660"/>
  </p:normalViewPr>
  <p:slideViewPr>
    <p:cSldViewPr snapToGrid="0">
      <p:cViewPr varScale="1">
        <p:scale>
          <a:sx n="73" d="100"/>
          <a:sy n="73" d="100"/>
        </p:scale>
        <p:origin x="84"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FD90-282D-6681-716E-117A27365F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AB4CB4-DF0C-AD99-5473-E17AAAF525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FCFA9C-2309-636A-B813-A5B4A6DCFB52}"/>
              </a:ext>
            </a:extLst>
          </p:cNvPr>
          <p:cNvSpPr>
            <a:spLocks noGrp="1"/>
          </p:cNvSpPr>
          <p:nvPr>
            <p:ph type="dt" sz="half" idx="10"/>
          </p:nvPr>
        </p:nvSpPr>
        <p:spPr/>
        <p:txBody>
          <a:bodyPr/>
          <a:lstStyle/>
          <a:p>
            <a:fld id="{061F5E01-04DE-4DCA-B68A-E3BFB93B6B18}" type="datetimeFigureOut">
              <a:rPr lang="en-US" smtClean="0"/>
              <a:t>11/5/2024</a:t>
            </a:fld>
            <a:endParaRPr lang="en-US"/>
          </a:p>
        </p:txBody>
      </p:sp>
      <p:sp>
        <p:nvSpPr>
          <p:cNvPr id="5" name="Footer Placeholder 4">
            <a:extLst>
              <a:ext uri="{FF2B5EF4-FFF2-40B4-BE49-F238E27FC236}">
                <a16:creationId xmlns:a16="http://schemas.microsoft.com/office/drawing/2014/main" id="{7C4CDE4F-9821-7249-94C4-11E630887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B2C02-84F2-7697-F876-B2DB3763A2A8}"/>
              </a:ext>
            </a:extLst>
          </p:cNvPr>
          <p:cNvSpPr>
            <a:spLocks noGrp="1"/>
          </p:cNvSpPr>
          <p:nvPr>
            <p:ph type="sldNum" sz="quarter" idx="12"/>
          </p:nvPr>
        </p:nvSpPr>
        <p:spPr/>
        <p:txBody>
          <a:bodyPr/>
          <a:lstStyle/>
          <a:p>
            <a:fld id="{E264C09D-9A25-474B-AD46-00B1EFFC155D}" type="slidenum">
              <a:rPr lang="en-US" smtClean="0"/>
              <a:t>‹#›</a:t>
            </a:fld>
            <a:endParaRPr lang="en-US"/>
          </a:p>
        </p:txBody>
      </p:sp>
    </p:spTree>
    <p:extLst>
      <p:ext uri="{BB962C8B-B14F-4D97-AF65-F5344CB8AC3E}">
        <p14:creationId xmlns:p14="http://schemas.microsoft.com/office/powerpoint/2010/main" val="348633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9461-8D84-8BD9-40EA-9E684217C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B4E12E-0E5B-3B75-9514-1CE28BBE30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AD83E-F372-850C-64B3-926C79D29EDE}"/>
              </a:ext>
            </a:extLst>
          </p:cNvPr>
          <p:cNvSpPr>
            <a:spLocks noGrp="1"/>
          </p:cNvSpPr>
          <p:nvPr>
            <p:ph type="dt" sz="half" idx="10"/>
          </p:nvPr>
        </p:nvSpPr>
        <p:spPr/>
        <p:txBody>
          <a:bodyPr/>
          <a:lstStyle/>
          <a:p>
            <a:fld id="{061F5E01-04DE-4DCA-B68A-E3BFB93B6B18}" type="datetimeFigureOut">
              <a:rPr lang="en-US" smtClean="0"/>
              <a:t>11/5/2024</a:t>
            </a:fld>
            <a:endParaRPr lang="en-US"/>
          </a:p>
        </p:txBody>
      </p:sp>
      <p:sp>
        <p:nvSpPr>
          <p:cNvPr id="5" name="Footer Placeholder 4">
            <a:extLst>
              <a:ext uri="{FF2B5EF4-FFF2-40B4-BE49-F238E27FC236}">
                <a16:creationId xmlns:a16="http://schemas.microsoft.com/office/drawing/2014/main" id="{01CED263-ECB7-9951-3CB9-D4109BB09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0346A-5136-BF0D-30CD-6F320C29B5A3}"/>
              </a:ext>
            </a:extLst>
          </p:cNvPr>
          <p:cNvSpPr>
            <a:spLocks noGrp="1"/>
          </p:cNvSpPr>
          <p:nvPr>
            <p:ph type="sldNum" sz="quarter" idx="12"/>
          </p:nvPr>
        </p:nvSpPr>
        <p:spPr/>
        <p:txBody>
          <a:bodyPr/>
          <a:lstStyle/>
          <a:p>
            <a:fld id="{E264C09D-9A25-474B-AD46-00B1EFFC155D}" type="slidenum">
              <a:rPr lang="en-US" smtClean="0"/>
              <a:t>‹#›</a:t>
            </a:fld>
            <a:endParaRPr lang="en-US"/>
          </a:p>
        </p:txBody>
      </p:sp>
    </p:spTree>
    <p:extLst>
      <p:ext uri="{BB962C8B-B14F-4D97-AF65-F5344CB8AC3E}">
        <p14:creationId xmlns:p14="http://schemas.microsoft.com/office/powerpoint/2010/main" val="367463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4F828B-7B2D-A43C-4170-E6A2F96379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496427-C1D5-AD61-B4BD-C603304A5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AC333-C2C0-FC59-E17B-3F48B93E17B0}"/>
              </a:ext>
            </a:extLst>
          </p:cNvPr>
          <p:cNvSpPr>
            <a:spLocks noGrp="1"/>
          </p:cNvSpPr>
          <p:nvPr>
            <p:ph type="dt" sz="half" idx="10"/>
          </p:nvPr>
        </p:nvSpPr>
        <p:spPr/>
        <p:txBody>
          <a:bodyPr/>
          <a:lstStyle/>
          <a:p>
            <a:fld id="{061F5E01-04DE-4DCA-B68A-E3BFB93B6B18}" type="datetimeFigureOut">
              <a:rPr lang="en-US" smtClean="0"/>
              <a:t>11/5/2024</a:t>
            </a:fld>
            <a:endParaRPr lang="en-US"/>
          </a:p>
        </p:txBody>
      </p:sp>
      <p:sp>
        <p:nvSpPr>
          <p:cNvPr id="5" name="Footer Placeholder 4">
            <a:extLst>
              <a:ext uri="{FF2B5EF4-FFF2-40B4-BE49-F238E27FC236}">
                <a16:creationId xmlns:a16="http://schemas.microsoft.com/office/drawing/2014/main" id="{048ECCA8-C842-3589-159E-83B7ABDD1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7FCB8-5D00-8F6E-156C-4CDBEAC4E06A}"/>
              </a:ext>
            </a:extLst>
          </p:cNvPr>
          <p:cNvSpPr>
            <a:spLocks noGrp="1"/>
          </p:cNvSpPr>
          <p:nvPr>
            <p:ph type="sldNum" sz="quarter" idx="12"/>
          </p:nvPr>
        </p:nvSpPr>
        <p:spPr/>
        <p:txBody>
          <a:bodyPr/>
          <a:lstStyle/>
          <a:p>
            <a:fld id="{E264C09D-9A25-474B-AD46-00B1EFFC155D}" type="slidenum">
              <a:rPr lang="en-US" smtClean="0"/>
              <a:t>‹#›</a:t>
            </a:fld>
            <a:endParaRPr lang="en-US"/>
          </a:p>
        </p:txBody>
      </p:sp>
    </p:spTree>
    <p:extLst>
      <p:ext uri="{BB962C8B-B14F-4D97-AF65-F5344CB8AC3E}">
        <p14:creationId xmlns:p14="http://schemas.microsoft.com/office/powerpoint/2010/main" val="37975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2251-F7E9-DA75-0151-A49A5381A5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9EDD0-90A9-5689-7BC6-248DB140F6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C74BE-8862-A3A6-C0F2-8B95DC884249}"/>
              </a:ext>
            </a:extLst>
          </p:cNvPr>
          <p:cNvSpPr>
            <a:spLocks noGrp="1"/>
          </p:cNvSpPr>
          <p:nvPr>
            <p:ph type="dt" sz="half" idx="10"/>
          </p:nvPr>
        </p:nvSpPr>
        <p:spPr/>
        <p:txBody>
          <a:bodyPr/>
          <a:lstStyle/>
          <a:p>
            <a:fld id="{061F5E01-04DE-4DCA-B68A-E3BFB93B6B18}" type="datetimeFigureOut">
              <a:rPr lang="en-US" smtClean="0"/>
              <a:t>11/5/2024</a:t>
            </a:fld>
            <a:endParaRPr lang="en-US"/>
          </a:p>
        </p:txBody>
      </p:sp>
      <p:sp>
        <p:nvSpPr>
          <p:cNvPr id="5" name="Footer Placeholder 4">
            <a:extLst>
              <a:ext uri="{FF2B5EF4-FFF2-40B4-BE49-F238E27FC236}">
                <a16:creationId xmlns:a16="http://schemas.microsoft.com/office/drawing/2014/main" id="{27D9350E-CAEE-FD61-DFCE-931427AE0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7C01-9D6D-99D1-4577-52A55DD4A44D}"/>
              </a:ext>
            </a:extLst>
          </p:cNvPr>
          <p:cNvSpPr>
            <a:spLocks noGrp="1"/>
          </p:cNvSpPr>
          <p:nvPr>
            <p:ph type="sldNum" sz="quarter" idx="12"/>
          </p:nvPr>
        </p:nvSpPr>
        <p:spPr/>
        <p:txBody>
          <a:bodyPr/>
          <a:lstStyle/>
          <a:p>
            <a:fld id="{E264C09D-9A25-474B-AD46-00B1EFFC155D}" type="slidenum">
              <a:rPr lang="en-US" smtClean="0"/>
              <a:t>‹#›</a:t>
            </a:fld>
            <a:endParaRPr lang="en-US"/>
          </a:p>
        </p:txBody>
      </p:sp>
    </p:spTree>
    <p:extLst>
      <p:ext uri="{BB962C8B-B14F-4D97-AF65-F5344CB8AC3E}">
        <p14:creationId xmlns:p14="http://schemas.microsoft.com/office/powerpoint/2010/main" val="342845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C9C5-ACC3-A063-0A55-8C0CE10123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C863E-022F-52CD-317D-AAFFDCEBAD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8CE34F-A379-CAC5-5A8A-5469E73AC6AB}"/>
              </a:ext>
            </a:extLst>
          </p:cNvPr>
          <p:cNvSpPr>
            <a:spLocks noGrp="1"/>
          </p:cNvSpPr>
          <p:nvPr>
            <p:ph type="dt" sz="half" idx="10"/>
          </p:nvPr>
        </p:nvSpPr>
        <p:spPr/>
        <p:txBody>
          <a:bodyPr/>
          <a:lstStyle/>
          <a:p>
            <a:fld id="{061F5E01-04DE-4DCA-B68A-E3BFB93B6B18}" type="datetimeFigureOut">
              <a:rPr lang="en-US" smtClean="0"/>
              <a:t>11/5/2024</a:t>
            </a:fld>
            <a:endParaRPr lang="en-US"/>
          </a:p>
        </p:txBody>
      </p:sp>
      <p:sp>
        <p:nvSpPr>
          <p:cNvPr id="5" name="Footer Placeholder 4">
            <a:extLst>
              <a:ext uri="{FF2B5EF4-FFF2-40B4-BE49-F238E27FC236}">
                <a16:creationId xmlns:a16="http://schemas.microsoft.com/office/drawing/2014/main" id="{4DB346DC-DCB8-E74F-D32C-528A8DE86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79403-9349-D3B4-3062-0EE3707BCF41}"/>
              </a:ext>
            </a:extLst>
          </p:cNvPr>
          <p:cNvSpPr>
            <a:spLocks noGrp="1"/>
          </p:cNvSpPr>
          <p:nvPr>
            <p:ph type="sldNum" sz="quarter" idx="12"/>
          </p:nvPr>
        </p:nvSpPr>
        <p:spPr/>
        <p:txBody>
          <a:bodyPr/>
          <a:lstStyle/>
          <a:p>
            <a:fld id="{E264C09D-9A25-474B-AD46-00B1EFFC155D}" type="slidenum">
              <a:rPr lang="en-US" smtClean="0"/>
              <a:t>‹#›</a:t>
            </a:fld>
            <a:endParaRPr lang="en-US"/>
          </a:p>
        </p:txBody>
      </p:sp>
    </p:spTree>
    <p:extLst>
      <p:ext uri="{BB962C8B-B14F-4D97-AF65-F5344CB8AC3E}">
        <p14:creationId xmlns:p14="http://schemas.microsoft.com/office/powerpoint/2010/main" val="282095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EDBA-62A7-D134-06DF-7C517B07B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94321D-7466-1611-2DCE-59ACB8536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A5BE4B-0208-D47A-D232-CFC6646374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99E715-5ABC-18AA-7DE5-B4CB08D96446}"/>
              </a:ext>
            </a:extLst>
          </p:cNvPr>
          <p:cNvSpPr>
            <a:spLocks noGrp="1"/>
          </p:cNvSpPr>
          <p:nvPr>
            <p:ph type="dt" sz="half" idx="10"/>
          </p:nvPr>
        </p:nvSpPr>
        <p:spPr/>
        <p:txBody>
          <a:bodyPr/>
          <a:lstStyle/>
          <a:p>
            <a:fld id="{061F5E01-04DE-4DCA-B68A-E3BFB93B6B18}" type="datetimeFigureOut">
              <a:rPr lang="en-US" smtClean="0"/>
              <a:t>11/5/2024</a:t>
            </a:fld>
            <a:endParaRPr lang="en-US"/>
          </a:p>
        </p:txBody>
      </p:sp>
      <p:sp>
        <p:nvSpPr>
          <p:cNvPr id="6" name="Footer Placeholder 5">
            <a:extLst>
              <a:ext uri="{FF2B5EF4-FFF2-40B4-BE49-F238E27FC236}">
                <a16:creationId xmlns:a16="http://schemas.microsoft.com/office/drawing/2014/main" id="{6FFBEBC3-968C-0E80-DFA4-625C6F7D2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C1985-E5DC-3BA3-1859-D383B225EFC0}"/>
              </a:ext>
            </a:extLst>
          </p:cNvPr>
          <p:cNvSpPr>
            <a:spLocks noGrp="1"/>
          </p:cNvSpPr>
          <p:nvPr>
            <p:ph type="sldNum" sz="quarter" idx="12"/>
          </p:nvPr>
        </p:nvSpPr>
        <p:spPr/>
        <p:txBody>
          <a:bodyPr/>
          <a:lstStyle/>
          <a:p>
            <a:fld id="{E264C09D-9A25-474B-AD46-00B1EFFC155D}" type="slidenum">
              <a:rPr lang="en-US" smtClean="0"/>
              <a:t>‹#›</a:t>
            </a:fld>
            <a:endParaRPr lang="en-US"/>
          </a:p>
        </p:txBody>
      </p:sp>
    </p:spTree>
    <p:extLst>
      <p:ext uri="{BB962C8B-B14F-4D97-AF65-F5344CB8AC3E}">
        <p14:creationId xmlns:p14="http://schemas.microsoft.com/office/powerpoint/2010/main" val="325512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AC35-85A9-5604-F52B-2C574C05AE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5E7630-0C09-DE67-B777-E32A50F990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BB0120-8569-6C26-603E-D52B41DD83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21E2D0-DA95-CA15-49A1-BBAE21248B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D161D9-1EF1-E89B-D656-286148B5A7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7910D4-3411-DA39-8F28-8E8652FFD9AD}"/>
              </a:ext>
            </a:extLst>
          </p:cNvPr>
          <p:cNvSpPr>
            <a:spLocks noGrp="1"/>
          </p:cNvSpPr>
          <p:nvPr>
            <p:ph type="dt" sz="half" idx="10"/>
          </p:nvPr>
        </p:nvSpPr>
        <p:spPr/>
        <p:txBody>
          <a:bodyPr/>
          <a:lstStyle/>
          <a:p>
            <a:fld id="{061F5E01-04DE-4DCA-B68A-E3BFB93B6B18}" type="datetimeFigureOut">
              <a:rPr lang="en-US" smtClean="0"/>
              <a:t>11/5/2024</a:t>
            </a:fld>
            <a:endParaRPr lang="en-US"/>
          </a:p>
        </p:txBody>
      </p:sp>
      <p:sp>
        <p:nvSpPr>
          <p:cNvPr id="8" name="Footer Placeholder 7">
            <a:extLst>
              <a:ext uri="{FF2B5EF4-FFF2-40B4-BE49-F238E27FC236}">
                <a16:creationId xmlns:a16="http://schemas.microsoft.com/office/drawing/2014/main" id="{FC77D06F-AC5D-8CB8-FD3F-BF81C06C17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1A6476-71A2-6756-92D1-AC98B6D09BEC}"/>
              </a:ext>
            </a:extLst>
          </p:cNvPr>
          <p:cNvSpPr>
            <a:spLocks noGrp="1"/>
          </p:cNvSpPr>
          <p:nvPr>
            <p:ph type="sldNum" sz="quarter" idx="12"/>
          </p:nvPr>
        </p:nvSpPr>
        <p:spPr/>
        <p:txBody>
          <a:bodyPr/>
          <a:lstStyle/>
          <a:p>
            <a:fld id="{E264C09D-9A25-474B-AD46-00B1EFFC155D}" type="slidenum">
              <a:rPr lang="en-US" smtClean="0"/>
              <a:t>‹#›</a:t>
            </a:fld>
            <a:endParaRPr lang="en-US"/>
          </a:p>
        </p:txBody>
      </p:sp>
    </p:spTree>
    <p:extLst>
      <p:ext uri="{BB962C8B-B14F-4D97-AF65-F5344CB8AC3E}">
        <p14:creationId xmlns:p14="http://schemas.microsoft.com/office/powerpoint/2010/main" val="336636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6428-532B-B66A-AF14-607D5C2F0B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F0FC71-9C1C-E4ED-F178-B1D67EEABC50}"/>
              </a:ext>
            </a:extLst>
          </p:cNvPr>
          <p:cNvSpPr>
            <a:spLocks noGrp="1"/>
          </p:cNvSpPr>
          <p:nvPr>
            <p:ph type="dt" sz="half" idx="10"/>
          </p:nvPr>
        </p:nvSpPr>
        <p:spPr/>
        <p:txBody>
          <a:bodyPr/>
          <a:lstStyle/>
          <a:p>
            <a:fld id="{061F5E01-04DE-4DCA-B68A-E3BFB93B6B18}" type="datetimeFigureOut">
              <a:rPr lang="en-US" smtClean="0"/>
              <a:t>11/5/2024</a:t>
            </a:fld>
            <a:endParaRPr lang="en-US"/>
          </a:p>
        </p:txBody>
      </p:sp>
      <p:sp>
        <p:nvSpPr>
          <p:cNvPr id="4" name="Footer Placeholder 3">
            <a:extLst>
              <a:ext uri="{FF2B5EF4-FFF2-40B4-BE49-F238E27FC236}">
                <a16:creationId xmlns:a16="http://schemas.microsoft.com/office/drawing/2014/main" id="{A82F2562-2EFD-E2E5-D853-4A3DE7F10F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248A07-A3C4-A325-D8A2-3C534E0BD035}"/>
              </a:ext>
            </a:extLst>
          </p:cNvPr>
          <p:cNvSpPr>
            <a:spLocks noGrp="1"/>
          </p:cNvSpPr>
          <p:nvPr>
            <p:ph type="sldNum" sz="quarter" idx="12"/>
          </p:nvPr>
        </p:nvSpPr>
        <p:spPr/>
        <p:txBody>
          <a:bodyPr/>
          <a:lstStyle/>
          <a:p>
            <a:fld id="{E264C09D-9A25-474B-AD46-00B1EFFC155D}" type="slidenum">
              <a:rPr lang="en-US" smtClean="0"/>
              <a:t>‹#›</a:t>
            </a:fld>
            <a:endParaRPr lang="en-US"/>
          </a:p>
        </p:txBody>
      </p:sp>
    </p:spTree>
    <p:extLst>
      <p:ext uri="{BB962C8B-B14F-4D97-AF65-F5344CB8AC3E}">
        <p14:creationId xmlns:p14="http://schemas.microsoft.com/office/powerpoint/2010/main" val="344595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0BA0A-ED29-BF03-3E1E-46E0DF400F9E}"/>
              </a:ext>
            </a:extLst>
          </p:cNvPr>
          <p:cNvSpPr>
            <a:spLocks noGrp="1"/>
          </p:cNvSpPr>
          <p:nvPr>
            <p:ph type="dt" sz="half" idx="10"/>
          </p:nvPr>
        </p:nvSpPr>
        <p:spPr/>
        <p:txBody>
          <a:bodyPr/>
          <a:lstStyle/>
          <a:p>
            <a:fld id="{061F5E01-04DE-4DCA-B68A-E3BFB93B6B18}" type="datetimeFigureOut">
              <a:rPr lang="en-US" smtClean="0"/>
              <a:t>11/5/2024</a:t>
            </a:fld>
            <a:endParaRPr lang="en-US"/>
          </a:p>
        </p:txBody>
      </p:sp>
      <p:sp>
        <p:nvSpPr>
          <p:cNvPr id="3" name="Footer Placeholder 2">
            <a:extLst>
              <a:ext uri="{FF2B5EF4-FFF2-40B4-BE49-F238E27FC236}">
                <a16:creationId xmlns:a16="http://schemas.microsoft.com/office/drawing/2014/main" id="{1DFB404E-9CDB-FFB8-68EB-36E158D599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FA827C-F1F8-540D-43A8-ECB47CC999FF}"/>
              </a:ext>
            </a:extLst>
          </p:cNvPr>
          <p:cNvSpPr>
            <a:spLocks noGrp="1"/>
          </p:cNvSpPr>
          <p:nvPr>
            <p:ph type="sldNum" sz="quarter" idx="12"/>
          </p:nvPr>
        </p:nvSpPr>
        <p:spPr/>
        <p:txBody>
          <a:bodyPr/>
          <a:lstStyle/>
          <a:p>
            <a:fld id="{E264C09D-9A25-474B-AD46-00B1EFFC155D}" type="slidenum">
              <a:rPr lang="en-US" smtClean="0"/>
              <a:t>‹#›</a:t>
            </a:fld>
            <a:endParaRPr lang="en-US"/>
          </a:p>
        </p:txBody>
      </p:sp>
    </p:spTree>
    <p:extLst>
      <p:ext uri="{BB962C8B-B14F-4D97-AF65-F5344CB8AC3E}">
        <p14:creationId xmlns:p14="http://schemas.microsoft.com/office/powerpoint/2010/main" val="260644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61CF-CDB8-2CC6-4F6E-45E1648A3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2B6CF3-0F57-BC26-219A-5B0AD4726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11BB7F-3D83-1A7D-1157-4550EFA41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8830F-B6EF-A710-0BA6-AAD3DC9CEB8A}"/>
              </a:ext>
            </a:extLst>
          </p:cNvPr>
          <p:cNvSpPr>
            <a:spLocks noGrp="1"/>
          </p:cNvSpPr>
          <p:nvPr>
            <p:ph type="dt" sz="half" idx="10"/>
          </p:nvPr>
        </p:nvSpPr>
        <p:spPr/>
        <p:txBody>
          <a:bodyPr/>
          <a:lstStyle/>
          <a:p>
            <a:fld id="{061F5E01-04DE-4DCA-B68A-E3BFB93B6B18}" type="datetimeFigureOut">
              <a:rPr lang="en-US" smtClean="0"/>
              <a:t>11/5/2024</a:t>
            </a:fld>
            <a:endParaRPr lang="en-US"/>
          </a:p>
        </p:txBody>
      </p:sp>
      <p:sp>
        <p:nvSpPr>
          <p:cNvPr id="6" name="Footer Placeholder 5">
            <a:extLst>
              <a:ext uri="{FF2B5EF4-FFF2-40B4-BE49-F238E27FC236}">
                <a16:creationId xmlns:a16="http://schemas.microsoft.com/office/drawing/2014/main" id="{7332BBAB-4AE5-FD57-4936-3BBBBF27F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FCB01-BB1B-9640-0C3D-D659A80052EE}"/>
              </a:ext>
            </a:extLst>
          </p:cNvPr>
          <p:cNvSpPr>
            <a:spLocks noGrp="1"/>
          </p:cNvSpPr>
          <p:nvPr>
            <p:ph type="sldNum" sz="quarter" idx="12"/>
          </p:nvPr>
        </p:nvSpPr>
        <p:spPr/>
        <p:txBody>
          <a:bodyPr/>
          <a:lstStyle/>
          <a:p>
            <a:fld id="{E264C09D-9A25-474B-AD46-00B1EFFC155D}" type="slidenum">
              <a:rPr lang="en-US" smtClean="0"/>
              <a:t>‹#›</a:t>
            </a:fld>
            <a:endParaRPr lang="en-US"/>
          </a:p>
        </p:txBody>
      </p:sp>
    </p:spTree>
    <p:extLst>
      <p:ext uri="{BB962C8B-B14F-4D97-AF65-F5344CB8AC3E}">
        <p14:creationId xmlns:p14="http://schemas.microsoft.com/office/powerpoint/2010/main" val="155501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1FE4-CC86-278A-3C92-A9958190F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021BDD-D059-4D1C-D0A6-333C7A0160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D92807-8075-61C8-EB3C-E9FCA7E56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3C025-8CB4-99B5-0FB5-18E3EAA93DBF}"/>
              </a:ext>
            </a:extLst>
          </p:cNvPr>
          <p:cNvSpPr>
            <a:spLocks noGrp="1"/>
          </p:cNvSpPr>
          <p:nvPr>
            <p:ph type="dt" sz="half" idx="10"/>
          </p:nvPr>
        </p:nvSpPr>
        <p:spPr/>
        <p:txBody>
          <a:bodyPr/>
          <a:lstStyle/>
          <a:p>
            <a:fld id="{061F5E01-04DE-4DCA-B68A-E3BFB93B6B18}" type="datetimeFigureOut">
              <a:rPr lang="en-US" smtClean="0"/>
              <a:t>11/5/2024</a:t>
            </a:fld>
            <a:endParaRPr lang="en-US"/>
          </a:p>
        </p:txBody>
      </p:sp>
      <p:sp>
        <p:nvSpPr>
          <p:cNvPr id="6" name="Footer Placeholder 5">
            <a:extLst>
              <a:ext uri="{FF2B5EF4-FFF2-40B4-BE49-F238E27FC236}">
                <a16:creationId xmlns:a16="http://schemas.microsoft.com/office/drawing/2014/main" id="{66883921-C504-7EB5-B36B-A67FEC66E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30DA9-5391-3B88-B6DB-2ACDAD70DF9A}"/>
              </a:ext>
            </a:extLst>
          </p:cNvPr>
          <p:cNvSpPr>
            <a:spLocks noGrp="1"/>
          </p:cNvSpPr>
          <p:nvPr>
            <p:ph type="sldNum" sz="quarter" idx="12"/>
          </p:nvPr>
        </p:nvSpPr>
        <p:spPr/>
        <p:txBody>
          <a:bodyPr/>
          <a:lstStyle/>
          <a:p>
            <a:fld id="{E264C09D-9A25-474B-AD46-00B1EFFC155D}" type="slidenum">
              <a:rPr lang="en-US" smtClean="0"/>
              <a:t>‹#›</a:t>
            </a:fld>
            <a:endParaRPr lang="en-US"/>
          </a:p>
        </p:txBody>
      </p:sp>
    </p:spTree>
    <p:extLst>
      <p:ext uri="{BB962C8B-B14F-4D97-AF65-F5344CB8AC3E}">
        <p14:creationId xmlns:p14="http://schemas.microsoft.com/office/powerpoint/2010/main" val="163346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99EFC-7872-C41C-496F-F5CCF3D3C0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4319D4-42C6-F1A3-7045-DCFABC63BE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59B0B-4088-1B8B-354F-532B21678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1F5E01-04DE-4DCA-B68A-E3BFB93B6B18}" type="datetimeFigureOut">
              <a:rPr lang="en-US" smtClean="0"/>
              <a:t>11/5/2024</a:t>
            </a:fld>
            <a:endParaRPr lang="en-US"/>
          </a:p>
        </p:txBody>
      </p:sp>
      <p:sp>
        <p:nvSpPr>
          <p:cNvPr id="5" name="Footer Placeholder 4">
            <a:extLst>
              <a:ext uri="{FF2B5EF4-FFF2-40B4-BE49-F238E27FC236}">
                <a16:creationId xmlns:a16="http://schemas.microsoft.com/office/drawing/2014/main" id="{00CA6E78-9E3E-EC9F-69DE-35D98A91F2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56B04B-5B79-54E6-77EE-1F2B200423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64C09D-9A25-474B-AD46-00B1EFFC155D}" type="slidenum">
              <a:rPr lang="en-US" smtClean="0"/>
              <a:t>‹#›</a:t>
            </a:fld>
            <a:endParaRPr lang="en-US"/>
          </a:p>
        </p:txBody>
      </p:sp>
    </p:spTree>
    <p:extLst>
      <p:ext uri="{BB962C8B-B14F-4D97-AF65-F5344CB8AC3E}">
        <p14:creationId xmlns:p14="http://schemas.microsoft.com/office/powerpoint/2010/main" val="282391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4F49-5F37-C1BB-47F8-0428469E5A3B}"/>
              </a:ext>
            </a:extLst>
          </p:cNvPr>
          <p:cNvSpPr>
            <a:spLocks noGrp="1"/>
          </p:cNvSpPr>
          <p:nvPr>
            <p:ph type="title"/>
          </p:nvPr>
        </p:nvSpPr>
        <p:spPr>
          <a:xfrm>
            <a:off x="838200" y="138789"/>
            <a:ext cx="10515600" cy="811825"/>
          </a:xfrm>
        </p:spPr>
        <p:txBody>
          <a:bodyPr/>
          <a:lstStyle/>
          <a:p>
            <a:pPr algn="ctr"/>
            <a:r>
              <a:rPr lang="en-US" dirty="0"/>
              <a:t>Approving Time</a:t>
            </a:r>
          </a:p>
        </p:txBody>
      </p:sp>
      <p:pic>
        <p:nvPicPr>
          <p:cNvPr id="3" name="Screen Recording 2">
            <a:hlinkClick r:id="" action="ppaction://media"/>
            <a:extLst>
              <a:ext uri="{FF2B5EF4-FFF2-40B4-BE49-F238E27FC236}">
                <a16:creationId xmlns:a16="http://schemas.microsoft.com/office/drawing/2014/main" id="{53408344-BAD6-2B6D-674C-3579532485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900771" y="1086415"/>
            <a:ext cx="7849826" cy="4893398"/>
          </a:xfrm>
          <a:prstGeom prst="rect">
            <a:avLst/>
          </a:prstGeom>
        </p:spPr>
      </p:pic>
      <p:sp>
        <p:nvSpPr>
          <p:cNvPr id="4" name="TextBox 3">
            <a:extLst>
              <a:ext uri="{FF2B5EF4-FFF2-40B4-BE49-F238E27FC236}">
                <a16:creationId xmlns:a16="http://schemas.microsoft.com/office/drawing/2014/main" id="{2D8909F4-DB8A-64FD-9F01-CDD3369C633B}"/>
              </a:ext>
            </a:extLst>
          </p:cNvPr>
          <p:cNvSpPr txBox="1"/>
          <p:nvPr/>
        </p:nvSpPr>
        <p:spPr>
          <a:xfrm>
            <a:off x="350384" y="1322173"/>
            <a:ext cx="3429000" cy="5350092"/>
          </a:xfrm>
          <a:prstGeom prst="rect">
            <a:avLst/>
          </a:prstGeom>
        </p:spPr>
        <p:txBody>
          <a:bodyPr vert="horz" lIns="91440" tIns="45720" rIns="91440" bIns="45720" rtlCol="0" anchor="t">
            <a:normAutofit/>
          </a:bodyPr>
          <a:lstStyle/>
          <a:p>
            <a:pPr>
              <a:lnSpc>
                <a:spcPct val="90000"/>
              </a:lnSpc>
              <a:spcAft>
                <a:spcPts val="600"/>
              </a:spcAft>
            </a:pPr>
            <a:r>
              <a:rPr lang="en-US" sz="1200" dirty="0"/>
              <a:t>If not auto started, click the video to the right and push the play button located at the bottom to watch the demonstration.</a:t>
            </a:r>
          </a:p>
          <a:p>
            <a:pPr indent="-228600">
              <a:lnSpc>
                <a:spcPct val="90000"/>
              </a:lnSpc>
              <a:spcAft>
                <a:spcPts val="600"/>
              </a:spcAft>
              <a:buFont typeface="Arial" panose="020B0604020202020204" pitchFamily="34" charset="0"/>
              <a:buChar char="•"/>
            </a:pPr>
            <a:endParaRPr lang="en-US" sz="600" dirty="0"/>
          </a:p>
          <a:p>
            <a:pPr marL="228600" indent="-228600">
              <a:lnSpc>
                <a:spcPct val="90000"/>
              </a:lnSpc>
              <a:spcAft>
                <a:spcPts val="600"/>
              </a:spcAft>
              <a:buFont typeface="+mj-lt"/>
              <a:buAutoNum type="arabicPeriod"/>
            </a:pPr>
            <a:r>
              <a:rPr lang="en-US" sz="1200" dirty="0"/>
              <a:t>Click the 3-line “hamburger” menu icon to access the toolbar.</a:t>
            </a:r>
          </a:p>
          <a:p>
            <a:pPr marL="228600" indent="-228600">
              <a:lnSpc>
                <a:spcPct val="90000"/>
              </a:lnSpc>
              <a:spcAft>
                <a:spcPts val="600"/>
              </a:spcAft>
              <a:buFont typeface="+mj-lt"/>
              <a:buAutoNum type="arabicPeriod"/>
            </a:pPr>
            <a:r>
              <a:rPr lang="en-US" sz="1200" dirty="0"/>
              <a:t>Select View, then Hours.</a:t>
            </a:r>
          </a:p>
          <a:p>
            <a:pPr marL="228600" indent="-228600">
              <a:lnSpc>
                <a:spcPct val="90000"/>
              </a:lnSpc>
              <a:spcAft>
                <a:spcPts val="600"/>
              </a:spcAft>
              <a:buFont typeface="+mj-lt"/>
              <a:buAutoNum type="arabicPeriod"/>
            </a:pPr>
            <a:r>
              <a:rPr lang="en-US" sz="1200" dirty="0"/>
              <a:t>Use the navigation arrows (Prev and Next) to move to the first week of the pay period.</a:t>
            </a:r>
          </a:p>
          <a:p>
            <a:pPr marL="228600" indent="-228600">
              <a:lnSpc>
                <a:spcPct val="90000"/>
              </a:lnSpc>
              <a:spcAft>
                <a:spcPts val="600"/>
              </a:spcAft>
              <a:buFont typeface="+mj-lt"/>
              <a:buAutoNum type="arabicPeriod"/>
            </a:pPr>
            <a:r>
              <a:rPr lang="en-US" sz="1200" dirty="0"/>
              <a:t>Hover over the E/Check Mark header and click it to select the boxes for all the time segments.</a:t>
            </a:r>
          </a:p>
          <a:p>
            <a:pPr marL="228600" indent="-228600">
              <a:lnSpc>
                <a:spcPct val="90000"/>
              </a:lnSpc>
              <a:spcAft>
                <a:spcPts val="600"/>
              </a:spcAft>
              <a:buFont typeface="+mj-lt"/>
              <a:buAutoNum type="arabicPeriod"/>
            </a:pPr>
            <a:r>
              <a:rPr lang="en-US" sz="1200" dirty="0"/>
              <a:t>When the dialog box populates, and you agree that the time you are certifying is accurate, click the Yes button.</a:t>
            </a:r>
          </a:p>
          <a:p>
            <a:pPr marL="228600" indent="-228600">
              <a:lnSpc>
                <a:spcPct val="90000"/>
              </a:lnSpc>
              <a:spcAft>
                <a:spcPts val="600"/>
              </a:spcAft>
              <a:buFont typeface="+mj-lt"/>
              <a:buAutoNum type="arabicPeriod"/>
            </a:pPr>
            <a:r>
              <a:rPr lang="en-US" sz="1200" dirty="0"/>
              <a:t>Use the navigation arrows to move to the second week of the pay period. </a:t>
            </a:r>
          </a:p>
          <a:p>
            <a:pPr marL="228600" indent="-228600">
              <a:lnSpc>
                <a:spcPct val="90000"/>
              </a:lnSpc>
              <a:spcAft>
                <a:spcPts val="600"/>
              </a:spcAft>
              <a:buFont typeface="+mj-lt"/>
              <a:buAutoNum type="arabicPeriod"/>
            </a:pPr>
            <a:r>
              <a:rPr lang="en-US" sz="1200" dirty="0"/>
              <a:t>Hover over the E/</a:t>
            </a:r>
            <a:r>
              <a:rPr lang="en-US" sz="1200" dirty="0">
                <a:latin typeface="Aptos Narrow" panose="020B0004020202020204" pitchFamily="34" charset="0"/>
              </a:rPr>
              <a:t>✓ header and click it to select the boxes for al the time segments.  Note, checking the boxes is equivalent to your signature verifying the time submitted is accurate. Make sure all the boxes now have a blue check mark.  If yes, your time is now approved/submitted.</a:t>
            </a:r>
            <a:endParaRPr lang="en-US" sz="1200" dirty="0"/>
          </a:p>
          <a:p>
            <a:pPr>
              <a:lnSpc>
                <a:spcPct val="90000"/>
              </a:lnSpc>
              <a:spcAft>
                <a:spcPts val="600"/>
              </a:spcAft>
            </a:pPr>
            <a:endParaRPr lang="en-US" sz="1200" dirty="0"/>
          </a:p>
          <a:p>
            <a:pPr marL="228600" indent="-228600">
              <a:lnSpc>
                <a:spcPct val="90000"/>
              </a:lnSpc>
              <a:spcAft>
                <a:spcPts val="600"/>
              </a:spcAft>
              <a:buFont typeface="Arial" panose="020B0604020202020204" pitchFamily="34" charset="0"/>
              <a:buChar char="•"/>
            </a:pPr>
            <a:endParaRPr lang="en-US" sz="600" dirty="0"/>
          </a:p>
        </p:txBody>
      </p:sp>
    </p:spTree>
    <p:extLst>
      <p:ext uri="{BB962C8B-B14F-4D97-AF65-F5344CB8AC3E}">
        <p14:creationId xmlns:p14="http://schemas.microsoft.com/office/powerpoint/2010/main" val="1476044583"/>
      </p:ext>
    </p:extLst>
  </p:cSld>
  <p:clrMapOvr>
    <a:masterClrMapping/>
  </p:clrMapOvr>
  <mc:AlternateContent xmlns:mc="http://schemas.openxmlformats.org/markup-compatibility/2006" xmlns:p14="http://schemas.microsoft.com/office/powerpoint/2010/main">
    <mc:Choice Requires="p14">
      <p:transition spd="slow" p14:dur="2000" advTm="31800"/>
    </mc:Choice>
    <mc:Fallback xmlns="">
      <p:transition spd="slow" advTm="31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185</Words>
  <Application>Microsoft Office PowerPoint</Application>
  <PresentationFormat>Widescreen</PresentationFormat>
  <Paragraphs>10</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Aptos Narrow</vt:lpstr>
      <vt:lpstr>Arial</vt:lpstr>
      <vt:lpstr>Office Theme</vt:lpstr>
      <vt:lpstr>Approving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 Elam</dc:creator>
  <cp:lastModifiedBy>Angel Elam</cp:lastModifiedBy>
  <cp:revision>8</cp:revision>
  <dcterms:created xsi:type="dcterms:W3CDTF">2024-11-05T21:51:36Z</dcterms:created>
  <dcterms:modified xsi:type="dcterms:W3CDTF">2024-11-05T21:54:01Z</dcterms:modified>
</cp:coreProperties>
</file>