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0" r:id="rId6"/>
    <p:sldId id="258" r:id="rId7"/>
    <p:sldId id="267" r:id="rId8"/>
    <p:sldId id="273" r:id="rId9"/>
    <p:sldId id="272" r:id="rId10"/>
    <p:sldId id="276" r:id="rId11"/>
    <p:sldId id="274" r:id="rId12"/>
    <p:sldId id="259" r:id="rId13"/>
    <p:sldId id="260" r:id="rId14"/>
    <p:sldId id="271" r:id="rId15"/>
    <p:sldId id="268" r:id="rId16"/>
    <p:sldId id="275" r:id="rId17"/>
    <p:sldId id="269" r:id="rId18"/>
    <p:sldId id="266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07436-76A5-4FD0-B95C-BE660B555204}" v="32" dt="2026-02-26T18:50:18.097"/>
    <p1510:client id="{99ADAB61-8BC7-A8F1-E695-4F27589A6D81}" v="16" dt="2026-02-26T18:50:12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Dosumu" userId="S::sdosumu@unm.edu::a93b41ec-1faf-4cac-893e-cf7b604ea93c" providerId="AD" clId="Web-{99ADAB61-8BC7-A8F1-E695-4F27589A6D81}"/>
    <pc:docChg chg="modSld">
      <pc:chgData name="Samuel Dosumu" userId="S::sdosumu@unm.edu::a93b41ec-1faf-4cac-893e-cf7b604ea93c" providerId="AD" clId="Web-{99ADAB61-8BC7-A8F1-E695-4F27589A6D81}" dt="2026-02-26T18:50:12.304" v="15" actId="20577"/>
      <pc:docMkLst>
        <pc:docMk/>
      </pc:docMkLst>
      <pc:sldChg chg="modSp">
        <pc:chgData name="Samuel Dosumu" userId="S::sdosumu@unm.edu::a93b41ec-1faf-4cac-893e-cf7b604ea93c" providerId="AD" clId="Web-{99ADAB61-8BC7-A8F1-E695-4F27589A6D81}" dt="2026-02-26T18:48:58.054" v="9" actId="14100"/>
        <pc:sldMkLst>
          <pc:docMk/>
          <pc:sldMk cId="1250408722" sldId="268"/>
        </pc:sldMkLst>
        <pc:picChg chg="mod">
          <ac:chgData name="Samuel Dosumu" userId="S::sdosumu@unm.edu::a93b41ec-1faf-4cac-893e-cf7b604ea93c" providerId="AD" clId="Web-{99ADAB61-8BC7-A8F1-E695-4F27589A6D81}" dt="2026-02-26T18:48:58.054" v="9" actId="14100"/>
          <ac:picMkLst>
            <pc:docMk/>
            <pc:sldMk cId="1250408722" sldId="268"/>
            <ac:picMk id="5" creationId="{33C150FA-3129-1379-F43E-1B70DD46583C}"/>
          </ac:picMkLst>
        </pc:picChg>
      </pc:sldChg>
      <pc:sldChg chg="modSp">
        <pc:chgData name="Samuel Dosumu" userId="S::sdosumu@unm.edu::a93b41ec-1faf-4cac-893e-cf7b604ea93c" providerId="AD" clId="Web-{99ADAB61-8BC7-A8F1-E695-4F27589A6D81}" dt="2026-02-26T18:44:21.040" v="4" actId="14100"/>
        <pc:sldMkLst>
          <pc:docMk/>
          <pc:sldMk cId="3418508140" sldId="273"/>
        </pc:sldMkLst>
        <pc:picChg chg="mod">
          <ac:chgData name="Samuel Dosumu" userId="S::sdosumu@unm.edu::a93b41ec-1faf-4cac-893e-cf7b604ea93c" providerId="AD" clId="Web-{99ADAB61-8BC7-A8F1-E695-4F27589A6D81}" dt="2026-02-26T18:43:56.993" v="0" actId="14100"/>
          <ac:picMkLst>
            <pc:docMk/>
            <pc:sldMk cId="3418508140" sldId="273"/>
            <ac:picMk id="27" creationId="{F02D3EC8-0873-AE86-B311-3471C73850FF}"/>
          </ac:picMkLst>
        </pc:picChg>
        <pc:picChg chg="mod">
          <ac:chgData name="Samuel Dosumu" userId="S::sdosumu@unm.edu::a93b41ec-1faf-4cac-893e-cf7b604ea93c" providerId="AD" clId="Web-{99ADAB61-8BC7-A8F1-E695-4F27589A6D81}" dt="2026-02-26T18:44:21.040" v="4" actId="14100"/>
          <ac:picMkLst>
            <pc:docMk/>
            <pc:sldMk cId="3418508140" sldId="273"/>
            <ac:picMk id="29" creationId="{E75A357D-74BF-B408-0C26-3322B7E0B2AE}"/>
          </ac:picMkLst>
        </pc:picChg>
      </pc:sldChg>
      <pc:sldChg chg="modSp">
        <pc:chgData name="Samuel Dosumu" userId="S::sdosumu@unm.edu::a93b41ec-1faf-4cac-893e-cf7b604ea93c" providerId="AD" clId="Web-{99ADAB61-8BC7-A8F1-E695-4F27589A6D81}" dt="2026-02-26T18:45:18.570" v="5" actId="14100"/>
        <pc:sldMkLst>
          <pc:docMk/>
          <pc:sldMk cId="2781597858" sldId="274"/>
        </pc:sldMkLst>
        <pc:spChg chg="mod">
          <ac:chgData name="Samuel Dosumu" userId="S::sdosumu@unm.edu::a93b41ec-1faf-4cac-893e-cf7b604ea93c" providerId="AD" clId="Web-{99ADAB61-8BC7-A8F1-E695-4F27589A6D81}" dt="2026-02-26T18:45:18.570" v="5" actId="14100"/>
          <ac:spMkLst>
            <pc:docMk/>
            <pc:sldMk cId="2781597858" sldId="274"/>
            <ac:spMk id="9" creationId="{F184E71F-14D1-80BF-C207-F9D32F603DF7}"/>
          </ac:spMkLst>
        </pc:spChg>
      </pc:sldChg>
      <pc:sldChg chg="modSp">
        <pc:chgData name="Samuel Dosumu" userId="S::sdosumu@unm.edu::a93b41ec-1faf-4cac-893e-cf7b604ea93c" providerId="AD" clId="Web-{99ADAB61-8BC7-A8F1-E695-4F27589A6D81}" dt="2026-02-26T18:50:12.304" v="15" actId="20577"/>
        <pc:sldMkLst>
          <pc:docMk/>
          <pc:sldMk cId="1209587144" sldId="275"/>
        </pc:sldMkLst>
        <pc:spChg chg="mod">
          <ac:chgData name="Samuel Dosumu" userId="S::sdosumu@unm.edu::a93b41ec-1faf-4cac-893e-cf7b604ea93c" providerId="AD" clId="Web-{99ADAB61-8BC7-A8F1-E695-4F27589A6D81}" dt="2026-02-26T18:50:12.304" v="15" actId="20577"/>
          <ac:spMkLst>
            <pc:docMk/>
            <pc:sldMk cId="1209587144" sldId="275"/>
            <ac:spMk id="3" creationId="{8AFCE21C-08D7-9456-9241-331BEBC45B18}"/>
          </ac:spMkLst>
        </pc:spChg>
      </pc:sldChg>
      <pc:sldChg chg="modSp">
        <pc:chgData name="Samuel Dosumu" userId="S::sdosumu@unm.edu::a93b41ec-1faf-4cac-893e-cf7b604ea93c" providerId="AD" clId="Web-{99ADAB61-8BC7-A8F1-E695-4F27589A6D81}" dt="2026-02-26T18:46:43.554" v="7" actId="14100"/>
        <pc:sldMkLst>
          <pc:docMk/>
          <pc:sldMk cId="674018393" sldId="276"/>
        </pc:sldMkLst>
        <pc:picChg chg="mod">
          <ac:chgData name="Samuel Dosumu" userId="S::sdosumu@unm.edu::a93b41ec-1faf-4cac-893e-cf7b604ea93c" providerId="AD" clId="Web-{99ADAB61-8BC7-A8F1-E695-4F27589A6D81}" dt="2026-02-26T18:46:43.554" v="7" actId="14100"/>
          <ac:picMkLst>
            <pc:docMk/>
            <pc:sldMk cId="674018393" sldId="276"/>
            <ac:picMk id="5" creationId="{208B5EAC-FC99-94BF-9047-0F202499163A}"/>
          </ac:picMkLst>
        </pc:picChg>
      </pc:sldChg>
    </pc:docChg>
  </pc:docChgLst>
  <pc:docChgLst>
    <pc:chgData name="Wesley Badertscher" userId="9f5b9cfb-923d-490e-ab1f-4dcf5e807da2" providerId="ADAL" clId="{417B2DDD-48A5-4B85-B248-6760C5FF6A37}"/>
    <pc:docChg chg="undo custSel addSld delSld modSld sldOrd">
      <pc:chgData name="Wesley Badertscher" userId="9f5b9cfb-923d-490e-ab1f-4dcf5e807da2" providerId="ADAL" clId="{417B2DDD-48A5-4B85-B248-6760C5FF6A37}" dt="2026-02-26T18:50:18.110" v="2163" actId="20577"/>
      <pc:docMkLst>
        <pc:docMk/>
      </pc:docMkLst>
      <pc:sldChg chg="modSp del mod">
        <pc:chgData name="Wesley Badertscher" userId="9f5b9cfb-923d-490e-ab1f-4dcf5e807da2" providerId="ADAL" clId="{417B2DDD-48A5-4B85-B248-6760C5FF6A37}" dt="2026-02-25T23:43:25.178" v="362" actId="2696"/>
        <pc:sldMkLst>
          <pc:docMk/>
          <pc:sldMk cId="1654255301" sldId="257"/>
        </pc:sldMkLst>
        <pc:spChg chg="mod">
          <ac:chgData name="Wesley Badertscher" userId="9f5b9cfb-923d-490e-ab1f-4dcf5e807da2" providerId="ADAL" clId="{417B2DDD-48A5-4B85-B248-6760C5FF6A37}" dt="2026-02-25T23:43:22.209" v="361" actId="20577"/>
          <ac:spMkLst>
            <pc:docMk/>
            <pc:sldMk cId="1654255301" sldId="257"/>
            <ac:spMk id="13" creationId="{00000000-0000-0000-0000-000000000000}"/>
          </ac:spMkLst>
        </pc:spChg>
        <pc:spChg chg="mod">
          <ac:chgData name="Wesley Badertscher" userId="9f5b9cfb-923d-490e-ab1f-4dcf5e807da2" providerId="ADAL" clId="{417B2DDD-48A5-4B85-B248-6760C5FF6A37}" dt="2026-02-25T23:43:09.050" v="357" actId="20577"/>
          <ac:spMkLst>
            <pc:docMk/>
            <pc:sldMk cId="1654255301" sldId="257"/>
            <ac:spMk id="14" creationId="{00000000-0000-0000-0000-000000000000}"/>
          </ac:spMkLst>
        </pc:spChg>
      </pc:sldChg>
      <pc:sldChg chg="modSp mod">
        <pc:chgData name="Wesley Badertscher" userId="9f5b9cfb-923d-490e-ab1f-4dcf5e807da2" providerId="ADAL" clId="{417B2DDD-48A5-4B85-B248-6760C5FF6A37}" dt="2026-02-25T23:42:30.276" v="348" actId="14100"/>
        <pc:sldMkLst>
          <pc:docMk/>
          <pc:sldMk cId="2853788422" sldId="259"/>
        </pc:sldMkLst>
        <pc:spChg chg="mod">
          <ac:chgData name="Wesley Badertscher" userId="9f5b9cfb-923d-490e-ab1f-4dcf5e807da2" providerId="ADAL" clId="{417B2DDD-48A5-4B85-B248-6760C5FF6A37}" dt="2026-02-25T23:42:30.276" v="348" actId="14100"/>
          <ac:spMkLst>
            <pc:docMk/>
            <pc:sldMk cId="2853788422" sldId="259"/>
            <ac:spMk id="3" creationId="{00000000-0000-0000-0000-000000000000}"/>
          </ac:spMkLst>
        </pc:spChg>
      </pc:sldChg>
      <pc:sldChg chg="modSp mod">
        <pc:chgData name="Wesley Badertscher" userId="9f5b9cfb-923d-490e-ab1f-4dcf5e807da2" providerId="ADAL" clId="{417B2DDD-48A5-4B85-B248-6760C5FF6A37}" dt="2026-02-26T17:17:18.189" v="2148" actId="20577"/>
        <pc:sldMkLst>
          <pc:docMk/>
          <pc:sldMk cId="2224495804" sldId="262"/>
        </pc:sldMkLst>
        <pc:spChg chg="mod">
          <ac:chgData name="Wesley Badertscher" userId="9f5b9cfb-923d-490e-ab1f-4dcf5e807da2" providerId="ADAL" clId="{417B2DDD-48A5-4B85-B248-6760C5FF6A37}" dt="2026-02-26T17:17:18.189" v="2148" actId="20577"/>
          <ac:spMkLst>
            <pc:docMk/>
            <pc:sldMk cId="2224495804" sldId="262"/>
            <ac:spMk id="2" creationId="{00000000-0000-0000-0000-000000000000}"/>
          </ac:spMkLst>
        </pc:spChg>
        <pc:spChg chg="mod">
          <ac:chgData name="Wesley Badertscher" userId="9f5b9cfb-923d-490e-ab1f-4dcf5e807da2" providerId="ADAL" clId="{417B2DDD-48A5-4B85-B248-6760C5FF6A37}" dt="2026-02-26T17:03:32.955" v="2146" actId="5793"/>
          <ac:spMkLst>
            <pc:docMk/>
            <pc:sldMk cId="2224495804" sldId="262"/>
            <ac:spMk id="7" creationId="{D9509ADE-D41A-5A03-5A53-12995693CB2B}"/>
          </ac:spMkLst>
        </pc:spChg>
      </pc:sldChg>
      <pc:sldChg chg="ord">
        <pc:chgData name="Wesley Badertscher" userId="9f5b9cfb-923d-490e-ab1f-4dcf5e807da2" providerId="ADAL" clId="{417B2DDD-48A5-4B85-B248-6760C5FF6A37}" dt="2026-02-26T15:37:30.235" v="422"/>
        <pc:sldMkLst>
          <pc:docMk/>
          <pc:sldMk cId="1511507856" sldId="267"/>
        </pc:sldMkLst>
      </pc:sldChg>
      <pc:sldChg chg="modSp new mod">
        <pc:chgData name="Wesley Badertscher" userId="9f5b9cfb-923d-490e-ab1f-4dcf5e807da2" providerId="ADAL" clId="{417B2DDD-48A5-4B85-B248-6760C5FF6A37}" dt="2026-02-26T17:16:27.589" v="2147" actId="20577"/>
        <pc:sldMkLst>
          <pc:docMk/>
          <pc:sldMk cId="213892771" sldId="269"/>
        </pc:sldMkLst>
        <pc:spChg chg="mod">
          <ac:chgData name="Wesley Badertscher" userId="9f5b9cfb-923d-490e-ab1f-4dcf5e807da2" providerId="ADAL" clId="{417B2DDD-48A5-4B85-B248-6760C5FF6A37}" dt="2026-02-25T23:42:53.576" v="356" actId="20577"/>
          <ac:spMkLst>
            <pc:docMk/>
            <pc:sldMk cId="213892771" sldId="269"/>
            <ac:spMk id="2" creationId="{244BEEF0-1320-CD76-AACD-4135B79A5E52}"/>
          </ac:spMkLst>
        </pc:spChg>
        <pc:spChg chg="mod">
          <ac:chgData name="Wesley Badertscher" userId="9f5b9cfb-923d-490e-ab1f-4dcf5e807da2" providerId="ADAL" clId="{417B2DDD-48A5-4B85-B248-6760C5FF6A37}" dt="2026-02-26T17:16:27.589" v="2147" actId="20577"/>
          <ac:spMkLst>
            <pc:docMk/>
            <pc:sldMk cId="213892771" sldId="269"/>
            <ac:spMk id="3" creationId="{695C1F56-8DCF-8C60-8931-28491764A283}"/>
          </ac:spMkLst>
        </pc:spChg>
      </pc:sldChg>
      <pc:sldChg chg="addSp delSp modSp new mod modClrScheme chgLayout">
        <pc:chgData name="Wesley Badertscher" userId="9f5b9cfb-923d-490e-ab1f-4dcf5e807da2" providerId="ADAL" clId="{417B2DDD-48A5-4B85-B248-6760C5FF6A37}" dt="2026-02-26T18:43:13.993" v="2152" actId="1076"/>
        <pc:sldMkLst>
          <pc:docMk/>
          <pc:sldMk cId="3096171273" sldId="270"/>
        </pc:sldMkLst>
        <pc:spChg chg="mod ord">
          <ac:chgData name="Wesley Badertscher" userId="9f5b9cfb-923d-490e-ab1f-4dcf5e807da2" providerId="ADAL" clId="{417B2DDD-48A5-4B85-B248-6760C5FF6A37}" dt="2026-02-26T18:43:13.993" v="2152" actId="1076"/>
          <ac:spMkLst>
            <pc:docMk/>
            <pc:sldMk cId="3096171273" sldId="270"/>
            <ac:spMk id="2" creationId="{8CD51934-C278-8BED-3399-766289504786}"/>
          </ac:spMkLst>
        </pc:spChg>
        <pc:spChg chg="add del mod ord">
          <ac:chgData name="Wesley Badertscher" userId="9f5b9cfb-923d-490e-ab1f-4dcf5e807da2" providerId="ADAL" clId="{417B2DDD-48A5-4B85-B248-6760C5FF6A37}" dt="2026-02-26T18:42:55.935" v="2150" actId="700"/>
          <ac:spMkLst>
            <pc:docMk/>
            <pc:sldMk cId="3096171273" sldId="270"/>
            <ac:spMk id="3" creationId="{441D3775-3C24-C792-90DC-B24798870E09}"/>
          </ac:spMkLst>
        </pc:spChg>
        <pc:spChg chg="add del mod ord">
          <ac:chgData name="Wesley Badertscher" userId="9f5b9cfb-923d-490e-ab1f-4dcf5e807da2" providerId="ADAL" clId="{417B2DDD-48A5-4B85-B248-6760C5FF6A37}" dt="2026-02-26T18:43:07.989" v="2151" actId="21"/>
          <ac:spMkLst>
            <pc:docMk/>
            <pc:sldMk cId="3096171273" sldId="270"/>
            <ac:spMk id="4" creationId="{4902F099-A95D-D44E-A5E2-81FAAFD4A7BD}"/>
          </ac:spMkLst>
        </pc:spChg>
      </pc:sldChg>
      <pc:sldChg chg="addSp delSp modSp new mod ord">
        <pc:chgData name="Wesley Badertscher" userId="9f5b9cfb-923d-490e-ab1f-4dcf5e807da2" providerId="ADAL" clId="{417B2DDD-48A5-4B85-B248-6760C5FF6A37}" dt="2026-02-26T15:52:54.657" v="581"/>
        <pc:sldMkLst>
          <pc:docMk/>
          <pc:sldMk cId="153858052" sldId="271"/>
        </pc:sldMkLst>
        <pc:spChg chg="mod">
          <ac:chgData name="Wesley Badertscher" userId="9f5b9cfb-923d-490e-ab1f-4dcf5e807da2" providerId="ADAL" clId="{417B2DDD-48A5-4B85-B248-6760C5FF6A37}" dt="2026-02-26T15:35:54.116" v="380" actId="20577"/>
          <ac:spMkLst>
            <pc:docMk/>
            <pc:sldMk cId="153858052" sldId="271"/>
            <ac:spMk id="2" creationId="{E9EAF5BB-CB9A-7762-CE16-4AA2D5244843}"/>
          </ac:spMkLst>
        </pc:spChg>
        <pc:spChg chg="del">
          <ac:chgData name="Wesley Badertscher" userId="9f5b9cfb-923d-490e-ab1f-4dcf5e807da2" providerId="ADAL" clId="{417B2DDD-48A5-4B85-B248-6760C5FF6A37}" dt="2026-02-26T15:36:07.852" v="381" actId="931"/>
          <ac:spMkLst>
            <pc:docMk/>
            <pc:sldMk cId="153858052" sldId="271"/>
            <ac:spMk id="3" creationId="{6CFE5B84-DDFC-D508-A981-AEFB7FB20D0C}"/>
          </ac:spMkLst>
        </pc:spChg>
        <pc:picChg chg="add mod ord">
          <ac:chgData name="Wesley Badertscher" userId="9f5b9cfb-923d-490e-ab1f-4dcf5e807da2" providerId="ADAL" clId="{417B2DDD-48A5-4B85-B248-6760C5FF6A37}" dt="2026-02-26T15:36:07.852" v="381" actId="931"/>
          <ac:picMkLst>
            <pc:docMk/>
            <pc:sldMk cId="153858052" sldId="271"/>
            <ac:picMk id="5" creationId="{6D31E9B5-158F-D778-753C-818D2B6C986E}"/>
          </ac:picMkLst>
        </pc:picChg>
      </pc:sldChg>
      <pc:sldChg chg="addSp delSp modSp new mod ord">
        <pc:chgData name="Wesley Badertscher" userId="9f5b9cfb-923d-490e-ab1f-4dcf5e807da2" providerId="ADAL" clId="{417B2DDD-48A5-4B85-B248-6760C5FF6A37}" dt="2026-02-26T15:58:51.954" v="817" actId="1076"/>
        <pc:sldMkLst>
          <pc:docMk/>
          <pc:sldMk cId="2922551933" sldId="272"/>
        </pc:sldMkLst>
        <pc:spChg chg="mod">
          <ac:chgData name="Wesley Badertscher" userId="9f5b9cfb-923d-490e-ab1f-4dcf5e807da2" providerId="ADAL" clId="{417B2DDD-48A5-4B85-B248-6760C5FF6A37}" dt="2026-02-26T15:36:35.140" v="412" actId="20577"/>
          <ac:spMkLst>
            <pc:docMk/>
            <pc:sldMk cId="2922551933" sldId="272"/>
            <ac:spMk id="2" creationId="{3891BA93-F57F-E180-C3CF-47E4883F40A4}"/>
          </ac:spMkLst>
        </pc:spChg>
        <pc:spChg chg="del">
          <ac:chgData name="Wesley Badertscher" userId="9f5b9cfb-923d-490e-ab1f-4dcf5e807da2" providerId="ADAL" clId="{417B2DDD-48A5-4B85-B248-6760C5FF6A37}" dt="2026-02-26T15:36:42.968" v="413" actId="931"/>
          <ac:spMkLst>
            <pc:docMk/>
            <pc:sldMk cId="2922551933" sldId="272"/>
            <ac:spMk id="3" creationId="{3C22CD9D-CDA6-9092-192C-6947DFE23018}"/>
          </ac:spMkLst>
        </pc:spChg>
        <pc:spChg chg="add mod">
          <ac:chgData name="Wesley Badertscher" userId="9f5b9cfb-923d-490e-ab1f-4dcf5e807da2" providerId="ADAL" clId="{417B2DDD-48A5-4B85-B248-6760C5FF6A37}" dt="2026-02-26T15:58:46.687" v="816" actId="20577"/>
          <ac:spMkLst>
            <pc:docMk/>
            <pc:sldMk cId="2922551933" sldId="272"/>
            <ac:spMk id="6" creationId="{6D029550-BC7D-6A20-7DAC-D1EEE95AA53A}"/>
          </ac:spMkLst>
        </pc:spChg>
        <pc:picChg chg="add mod ord">
          <ac:chgData name="Wesley Badertscher" userId="9f5b9cfb-923d-490e-ab1f-4dcf5e807da2" providerId="ADAL" clId="{417B2DDD-48A5-4B85-B248-6760C5FF6A37}" dt="2026-02-26T15:58:51.954" v="817" actId="1076"/>
          <ac:picMkLst>
            <pc:docMk/>
            <pc:sldMk cId="2922551933" sldId="272"/>
            <ac:picMk id="5" creationId="{A6A3A209-16C9-566F-97A0-535B48727889}"/>
          </ac:picMkLst>
        </pc:picChg>
      </pc:sldChg>
      <pc:sldChg chg="addSp delSp modSp new mod">
        <pc:chgData name="Wesley Badertscher" userId="9f5b9cfb-923d-490e-ab1f-4dcf5e807da2" providerId="ADAL" clId="{417B2DDD-48A5-4B85-B248-6760C5FF6A37}" dt="2026-02-26T15:52:12.869" v="573" actId="1076"/>
        <pc:sldMkLst>
          <pc:docMk/>
          <pc:sldMk cId="3418508140" sldId="273"/>
        </pc:sldMkLst>
        <pc:spChg chg="mod">
          <ac:chgData name="Wesley Badertscher" userId="9f5b9cfb-923d-490e-ab1f-4dcf5e807da2" providerId="ADAL" clId="{417B2DDD-48A5-4B85-B248-6760C5FF6A37}" dt="2026-02-26T15:48:25.444" v="504" actId="20577"/>
          <ac:spMkLst>
            <pc:docMk/>
            <pc:sldMk cId="3418508140" sldId="273"/>
            <ac:spMk id="2" creationId="{D77A6DAF-45D8-259C-05A8-754B66F05342}"/>
          </ac:spMkLst>
        </pc:spChg>
        <pc:spChg chg="del">
          <ac:chgData name="Wesley Badertscher" userId="9f5b9cfb-923d-490e-ab1f-4dcf5e807da2" providerId="ADAL" clId="{417B2DDD-48A5-4B85-B248-6760C5FF6A37}" dt="2026-02-26T15:43:44.756" v="438" actId="931"/>
          <ac:spMkLst>
            <pc:docMk/>
            <pc:sldMk cId="3418508140" sldId="273"/>
            <ac:spMk id="3" creationId="{5B29580A-55D0-371E-2AE1-6EE53E322117}"/>
          </ac:spMkLst>
        </pc:spChg>
        <pc:spChg chg="add del mod">
          <ac:chgData name="Wesley Badertscher" userId="9f5b9cfb-923d-490e-ab1f-4dcf5e807da2" providerId="ADAL" clId="{417B2DDD-48A5-4B85-B248-6760C5FF6A37}" dt="2026-02-26T15:46:17.308" v="477" actId="21"/>
          <ac:spMkLst>
            <pc:docMk/>
            <pc:sldMk cId="3418508140" sldId="273"/>
            <ac:spMk id="12" creationId="{26503170-B9E7-1EF1-CDEB-C9844AB4A976}"/>
          </ac:spMkLst>
        </pc:spChg>
        <pc:spChg chg="add mod">
          <ac:chgData name="Wesley Badertscher" userId="9f5b9cfb-923d-490e-ab1f-4dcf5e807da2" providerId="ADAL" clId="{417B2DDD-48A5-4B85-B248-6760C5FF6A37}" dt="2026-02-26T15:50:01.931" v="539" actId="1076"/>
          <ac:spMkLst>
            <pc:docMk/>
            <pc:sldMk cId="3418508140" sldId="273"/>
            <ac:spMk id="30" creationId="{E4841360-F3AB-9EF8-9BD4-EDC26E62E600}"/>
          </ac:spMkLst>
        </pc:spChg>
        <pc:spChg chg="add mod">
          <ac:chgData name="Wesley Badertscher" userId="9f5b9cfb-923d-490e-ab1f-4dcf5e807da2" providerId="ADAL" clId="{417B2DDD-48A5-4B85-B248-6760C5FF6A37}" dt="2026-02-26T15:51:29.644" v="554" actId="20577"/>
          <ac:spMkLst>
            <pc:docMk/>
            <pc:sldMk cId="3418508140" sldId="273"/>
            <ac:spMk id="35" creationId="{7EB8602B-9C05-BF92-0281-469CA4FDE49B}"/>
          </ac:spMkLst>
        </pc:spChg>
        <pc:spChg chg="add mod">
          <ac:chgData name="Wesley Badertscher" userId="9f5b9cfb-923d-490e-ab1f-4dcf5e807da2" providerId="ADAL" clId="{417B2DDD-48A5-4B85-B248-6760C5FF6A37}" dt="2026-02-26T15:51:44.892" v="560" actId="1076"/>
          <ac:spMkLst>
            <pc:docMk/>
            <pc:sldMk cId="3418508140" sldId="273"/>
            <ac:spMk id="36" creationId="{9ACBB454-BDD4-1C88-B087-1AB4FA0E60FE}"/>
          </ac:spMkLst>
        </pc:spChg>
        <pc:spChg chg="add mod">
          <ac:chgData name="Wesley Badertscher" userId="9f5b9cfb-923d-490e-ab1f-4dcf5e807da2" providerId="ADAL" clId="{417B2DDD-48A5-4B85-B248-6760C5FF6A37}" dt="2026-02-26T15:51:52.039" v="562" actId="1076"/>
          <ac:spMkLst>
            <pc:docMk/>
            <pc:sldMk cId="3418508140" sldId="273"/>
            <ac:spMk id="37" creationId="{E2C7D1C2-3E72-693A-251D-D7EDAC5D8DB8}"/>
          </ac:spMkLst>
        </pc:spChg>
        <pc:spChg chg="add mod">
          <ac:chgData name="Wesley Badertscher" userId="9f5b9cfb-923d-490e-ab1f-4dcf5e807da2" providerId="ADAL" clId="{417B2DDD-48A5-4B85-B248-6760C5FF6A37}" dt="2026-02-26T15:52:03.806" v="571" actId="1076"/>
          <ac:spMkLst>
            <pc:docMk/>
            <pc:sldMk cId="3418508140" sldId="273"/>
            <ac:spMk id="38" creationId="{37882EE7-47BB-5621-14C9-9E983A3001BF}"/>
          </ac:spMkLst>
        </pc:spChg>
        <pc:spChg chg="add mod">
          <ac:chgData name="Wesley Badertscher" userId="9f5b9cfb-923d-490e-ab1f-4dcf5e807da2" providerId="ADAL" clId="{417B2DDD-48A5-4B85-B248-6760C5FF6A37}" dt="2026-02-26T15:52:12.869" v="573" actId="1076"/>
          <ac:spMkLst>
            <pc:docMk/>
            <pc:sldMk cId="3418508140" sldId="273"/>
            <ac:spMk id="39" creationId="{D7735F92-664E-AA49-608D-59B9504C2836}"/>
          </ac:spMkLst>
        </pc:spChg>
        <pc:picChg chg="add del mod ord modCrop">
          <ac:chgData name="Wesley Badertscher" userId="9f5b9cfb-923d-490e-ab1f-4dcf5e807da2" providerId="ADAL" clId="{417B2DDD-48A5-4B85-B248-6760C5FF6A37}" dt="2026-02-26T15:46:08.962" v="475" actId="478"/>
          <ac:picMkLst>
            <pc:docMk/>
            <pc:sldMk cId="3418508140" sldId="273"/>
            <ac:picMk id="5" creationId="{F1EA30EF-6E6F-BF9A-3855-919E3F6EF597}"/>
          </ac:picMkLst>
        </pc:picChg>
        <pc:picChg chg="add del mod">
          <ac:chgData name="Wesley Badertscher" userId="9f5b9cfb-923d-490e-ab1f-4dcf5e807da2" providerId="ADAL" clId="{417B2DDD-48A5-4B85-B248-6760C5FF6A37}" dt="2026-02-26T15:46:20.310" v="478" actId="478"/>
          <ac:picMkLst>
            <pc:docMk/>
            <pc:sldMk cId="3418508140" sldId="273"/>
            <ac:picMk id="6" creationId="{212CD8BA-853F-DDF4-2F99-1A52D2BC4544}"/>
          </ac:picMkLst>
        </pc:picChg>
        <pc:picChg chg="add del mod modCrop">
          <ac:chgData name="Wesley Badertscher" userId="9f5b9cfb-923d-490e-ab1f-4dcf5e807da2" providerId="ADAL" clId="{417B2DDD-48A5-4B85-B248-6760C5FF6A37}" dt="2026-02-26T15:46:06.377" v="473" actId="478"/>
          <ac:picMkLst>
            <pc:docMk/>
            <pc:sldMk cId="3418508140" sldId="273"/>
            <ac:picMk id="8" creationId="{458173FD-C34B-7180-7F60-22D791C17A4E}"/>
          </ac:picMkLst>
        </pc:picChg>
        <pc:picChg chg="add del mod modCrop">
          <ac:chgData name="Wesley Badertscher" userId="9f5b9cfb-923d-490e-ab1f-4dcf5e807da2" providerId="ADAL" clId="{417B2DDD-48A5-4B85-B248-6760C5FF6A37}" dt="2026-02-26T15:46:06.862" v="474" actId="478"/>
          <ac:picMkLst>
            <pc:docMk/>
            <pc:sldMk cId="3418508140" sldId="273"/>
            <ac:picMk id="10" creationId="{E8795020-6187-5588-FE5E-317A8BF6A529}"/>
          </ac:picMkLst>
        </pc:picChg>
        <pc:picChg chg="add del mod">
          <ac:chgData name="Wesley Badertscher" userId="9f5b9cfb-923d-490e-ab1f-4dcf5e807da2" providerId="ADAL" clId="{417B2DDD-48A5-4B85-B248-6760C5FF6A37}" dt="2026-02-26T15:48:46.964" v="512" actId="931"/>
          <ac:picMkLst>
            <pc:docMk/>
            <pc:sldMk cId="3418508140" sldId="273"/>
            <ac:picMk id="14" creationId="{E51E19E3-60B3-39F3-ABD7-19F08C0153A0}"/>
          </ac:picMkLst>
        </pc:picChg>
        <pc:picChg chg="add del mod">
          <ac:chgData name="Wesley Badertscher" userId="9f5b9cfb-923d-490e-ab1f-4dcf5e807da2" providerId="ADAL" clId="{417B2DDD-48A5-4B85-B248-6760C5FF6A37}" dt="2026-02-26T15:48:46.964" v="512" actId="931"/>
          <ac:picMkLst>
            <pc:docMk/>
            <pc:sldMk cId="3418508140" sldId="273"/>
            <ac:picMk id="16" creationId="{56B96E34-8380-3189-13D8-0BB6C4A05121}"/>
          </ac:picMkLst>
        </pc:picChg>
        <pc:picChg chg="add del mod">
          <ac:chgData name="Wesley Badertscher" userId="9f5b9cfb-923d-490e-ab1f-4dcf5e807da2" providerId="ADAL" clId="{417B2DDD-48A5-4B85-B248-6760C5FF6A37}" dt="2026-02-26T15:48:46.964" v="512" actId="931"/>
          <ac:picMkLst>
            <pc:docMk/>
            <pc:sldMk cId="3418508140" sldId="273"/>
            <ac:picMk id="18" creationId="{62C639EF-0ADA-892A-4437-B5E2E0436CC5}"/>
          </ac:picMkLst>
        </pc:picChg>
        <pc:picChg chg="add del mod">
          <ac:chgData name="Wesley Badertscher" userId="9f5b9cfb-923d-490e-ab1f-4dcf5e807da2" providerId="ADAL" clId="{417B2DDD-48A5-4B85-B248-6760C5FF6A37}" dt="2026-02-26T15:48:46.964" v="512" actId="931"/>
          <ac:picMkLst>
            <pc:docMk/>
            <pc:sldMk cId="3418508140" sldId="273"/>
            <ac:picMk id="20" creationId="{035F83F2-67E9-A119-B621-C8C20F7BB3BF}"/>
          </ac:picMkLst>
        </pc:picChg>
        <pc:picChg chg="add del mod">
          <ac:chgData name="Wesley Badertscher" userId="9f5b9cfb-923d-490e-ab1f-4dcf5e807da2" providerId="ADAL" clId="{417B2DDD-48A5-4B85-B248-6760C5FF6A37}" dt="2026-02-26T15:48:46.964" v="512" actId="931"/>
          <ac:picMkLst>
            <pc:docMk/>
            <pc:sldMk cId="3418508140" sldId="273"/>
            <ac:picMk id="22" creationId="{BE5FBDCB-C209-7791-58B4-2783727F6A39}"/>
          </ac:picMkLst>
        </pc:picChg>
        <pc:picChg chg="add mod">
          <ac:chgData name="Wesley Badertscher" userId="9f5b9cfb-923d-490e-ab1f-4dcf5e807da2" providerId="ADAL" clId="{417B2DDD-48A5-4B85-B248-6760C5FF6A37}" dt="2026-02-26T15:49:06.618" v="516" actId="1076"/>
          <ac:picMkLst>
            <pc:docMk/>
            <pc:sldMk cId="3418508140" sldId="273"/>
            <ac:picMk id="24" creationId="{0FA0342A-A13E-8A6A-10C7-AAA0E9492FBB}"/>
          </ac:picMkLst>
        </pc:picChg>
        <pc:picChg chg="add mod">
          <ac:chgData name="Wesley Badertscher" userId="9f5b9cfb-923d-490e-ab1f-4dcf5e807da2" providerId="ADAL" clId="{417B2DDD-48A5-4B85-B248-6760C5FF6A37}" dt="2026-02-26T15:49:01.681" v="515" actId="1076"/>
          <ac:picMkLst>
            <pc:docMk/>
            <pc:sldMk cId="3418508140" sldId="273"/>
            <ac:picMk id="25" creationId="{03F35F5E-CE96-B361-2911-97577B55D683}"/>
          </ac:picMkLst>
        </pc:picChg>
        <pc:picChg chg="add mod">
          <ac:chgData name="Wesley Badertscher" userId="9f5b9cfb-923d-490e-ab1f-4dcf5e807da2" providerId="ADAL" clId="{417B2DDD-48A5-4B85-B248-6760C5FF6A37}" dt="2026-02-26T15:50:46.455" v="546" actId="1076"/>
          <ac:picMkLst>
            <pc:docMk/>
            <pc:sldMk cId="3418508140" sldId="273"/>
            <ac:picMk id="27" creationId="{F02D3EC8-0873-AE86-B311-3471C73850FF}"/>
          </ac:picMkLst>
        </pc:picChg>
        <pc:picChg chg="add mod">
          <ac:chgData name="Wesley Badertscher" userId="9f5b9cfb-923d-490e-ab1f-4dcf5e807da2" providerId="ADAL" clId="{417B2DDD-48A5-4B85-B248-6760C5FF6A37}" dt="2026-02-26T15:51:13.532" v="548" actId="1076"/>
          <ac:picMkLst>
            <pc:docMk/>
            <pc:sldMk cId="3418508140" sldId="273"/>
            <ac:picMk id="29" creationId="{E75A357D-74BF-B408-0C26-3322B7E0B2AE}"/>
          </ac:picMkLst>
        </pc:picChg>
        <pc:picChg chg="add mod">
          <ac:chgData name="Wesley Badertscher" userId="9f5b9cfb-923d-490e-ab1f-4dcf5e807da2" providerId="ADAL" clId="{417B2DDD-48A5-4B85-B248-6760C5FF6A37}" dt="2026-02-26T15:50:16.283" v="541" actId="1076"/>
          <ac:picMkLst>
            <pc:docMk/>
            <pc:sldMk cId="3418508140" sldId="273"/>
            <ac:picMk id="32" creationId="{A395027B-E1AF-C6DB-A7C7-E5EB2B685EF2}"/>
          </ac:picMkLst>
        </pc:picChg>
        <pc:picChg chg="add mod">
          <ac:chgData name="Wesley Badertscher" userId="9f5b9cfb-923d-490e-ab1f-4dcf5e807da2" providerId="ADAL" clId="{417B2DDD-48A5-4B85-B248-6760C5FF6A37}" dt="2026-02-26T15:50:32.067" v="543" actId="1076"/>
          <ac:picMkLst>
            <pc:docMk/>
            <pc:sldMk cId="3418508140" sldId="273"/>
            <ac:picMk id="34" creationId="{3052F302-81F5-C61B-D72B-F9B643CEA67B}"/>
          </ac:picMkLst>
        </pc:picChg>
      </pc:sldChg>
      <pc:sldChg chg="addSp delSp modSp new mod ord">
        <pc:chgData name="Wesley Badertscher" userId="9f5b9cfb-923d-490e-ab1f-4dcf5e807da2" providerId="ADAL" clId="{417B2DDD-48A5-4B85-B248-6760C5FF6A37}" dt="2026-02-26T18:47:03.865" v="2156"/>
        <pc:sldMkLst>
          <pc:docMk/>
          <pc:sldMk cId="2781597858" sldId="274"/>
        </pc:sldMkLst>
        <pc:spChg chg="mod">
          <ac:chgData name="Wesley Badertscher" userId="9f5b9cfb-923d-490e-ab1f-4dcf5e807da2" providerId="ADAL" clId="{417B2DDD-48A5-4B85-B248-6760C5FF6A37}" dt="2026-02-26T15:59:14.784" v="850" actId="20577"/>
          <ac:spMkLst>
            <pc:docMk/>
            <pc:sldMk cId="2781597858" sldId="274"/>
            <ac:spMk id="2" creationId="{A7D133A5-4D72-5466-537E-DD8BAB056C81}"/>
          </ac:spMkLst>
        </pc:spChg>
        <pc:spChg chg="del mod">
          <ac:chgData name="Wesley Badertscher" userId="9f5b9cfb-923d-490e-ab1f-4dcf5e807da2" providerId="ADAL" clId="{417B2DDD-48A5-4B85-B248-6760C5FF6A37}" dt="2026-02-26T16:02:02.033" v="852" actId="3680"/>
          <ac:spMkLst>
            <pc:docMk/>
            <pc:sldMk cId="2781597858" sldId="274"/>
            <ac:spMk id="3" creationId="{DFD450D0-66A6-2A01-B4F6-962AB178BED8}"/>
          </ac:spMkLst>
        </pc:spChg>
        <pc:spChg chg="add mod">
          <ac:chgData name="Wesley Badertscher" userId="9f5b9cfb-923d-490e-ab1f-4dcf5e807da2" providerId="ADAL" clId="{417B2DDD-48A5-4B85-B248-6760C5FF6A37}" dt="2026-02-26T18:45:42.723" v="2154" actId="207"/>
          <ac:spMkLst>
            <pc:docMk/>
            <pc:sldMk cId="2781597858" sldId="274"/>
            <ac:spMk id="5" creationId="{49F0F52C-65E3-CE0E-3A81-A74391606DE6}"/>
          </ac:spMkLst>
        </pc:spChg>
        <pc:spChg chg="add del mod">
          <ac:chgData name="Wesley Badertscher" userId="9f5b9cfb-923d-490e-ab1f-4dcf5e807da2" providerId="ADAL" clId="{417B2DDD-48A5-4B85-B248-6760C5FF6A37}" dt="2026-02-26T16:23:45.066" v="1935"/>
          <ac:spMkLst>
            <pc:docMk/>
            <pc:sldMk cId="2781597858" sldId="274"/>
            <ac:spMk id="8" creationId="{85D62D5C-D3D1-82BC-0A2B-EC2BD15BF12D}"/>
          </ac:spMkLst>
        </pc:spChg>
        <pc:spChg chg="add mod">
          <ac:chgData name="Wesley Badertscher" userId="9f5b9cfb-923d-490e-ab1f-4dcf5e807da2" providerId="ADAL" clId="{417B2DDD-48A5-4B85-B248-6760C5FF6A37}" dt="2026-02-26T18:45:30.939" v="2153" actId="207"/>
          <ac:spMkLst>
            <pc:docMk/>
            <pc:sldMk cId="2781597858" sldId="274"/>
            <ac:spMk id="9" creationId="{F184E71F-14D1-80BF-C207-F9D32F603DF7}"/>
          </ac:spMkLst>
        </pc:spChg>
        <pc:graphicFrameChg chg="add mod ord modGraphic">
          <ac:chgData name="Wesley Badertscher" userId="9f5b9cfb-923d-490e-ab1f-4dcf5e807da2" providerId="ADAL" clId="{417B2DDD-48A5-4B85-B248-6760C5FF6A37}" dt="2026-02-26T16:10:05.880" v="1008" actId="20577"/>
          <ac:graphicFrameMkLst>
            <pc:docMk/>
            <pc:sldMk cId="2781597858" sldId="274"/>
            <ac:graphicFrameMk id="4" creationId="{B2A18D3E-CB22-A7CF-CEA2-57E66C396969}"/>
          </ac:graphicFrameMkLst>
        </pc:graphicFrameChg>
        <pc:picChg chg="add del mod">
          <ac:chgData name="Wesley Badertscher" userId="9f5b9cfb-923d-490e-ab1f-4dcf5e807da2" providerId="ADAL" clId="{417B2DDD-48A5-4B85-B248-6760C5FF6A37}" dt="2026-02-26T16:23:09.326" v="1900" actId="478"/>
          <ac:picMkLst>
            <pc:docMk/>
            <pc:sldMk cId="2781597858" sldId="274"/>
            <ac:picMk id="7" creationId="{52B306BE-93ED-4F61-F001-64FB2505DD58}"/>
          </ac:picMkLst>
        </pc:picChg>
      </pc:sldChg>
      <pc:sldChg chg="modSp new mod">
        <pc:chgData name="Wesley Badertscher" userId="9f5b9cfb-923d-490e-ab1f-4dcf5e807da2" providerId="ADAL" clId="{417B2DDD-48A5-4B85-B248-6760C5FF6A37}" dt="2026-02-26T18:50:18.110" v="2163" actId="20577"/>
        <pc:sldMkLst>
          <pc:docMk/>
          <pc:sldMk cId="1209587144" sldId="275"/>
        </pc:sldMkLst>
        <pc:spChg chg="mod">
          <ac:chgData name="Wesley Badertscher" userId="9f5b9cfb-923d-490e-ab1f-4dcf5e807da2" providerId="ADAL" clId="{417B2DDD-48A5-4B85-B248-6760C5FF6A37}" dt="2026-02-26T16:12:24.456" v="1104" actId="20577"/>
          <ac:spMkLst>
            <pc:docMk/>
            <pc:sldMk cId="1209587144" sldId="275"/>
            <ac:spMk id="2" creationId="{71348435-597A-9D25-EE96-BABA39019F69}"/>
          </ac:spMkLst>
        </pc:spChg>
        <pc:spChg chg="mod">
          <ac:chgData name="Wesley Badertscher" userId="9f5b9cfb-923d-490e-ab1f-4dcf5e807da2" providerId="ADAL" clId="{417B2DDD-48A5-4B85-B248-6760C5FF6A37}" dt="2026-02-26T18:50:18.110" v="2163" actId="20577"/>
          <ac:spMkLst>
            <pc:docMk/>
            <pc:sldMk cId="1209587144" sldId="275"/>
            <ac:spMk id="3" creationId="{8AFCE21C-08D7-9456-9241-331BEBC45B18}"/>
          </ac:spMkLst>
        </pc:spChg>
      </pc:sldChg>
      <pc:sldChg chg="addSp delSp modSp new mod">
        <pc:chgData name="Wesley Badertscher" userId="9f5b9cfb-923d-490e-ab1f-4dcf5e807da2" providerId="ADAL" clId="{417B2DDD-48A5-4B85-B248-6760C5FF6A37}" dt="2026-02-26T18:47:13.275" v="2162" actId="20577"/>
        <pc:sldMkLst>
          <pc:docMk/>
          <pc:sldMk cId="674018393" sldId="276"/>
        </pc:sldMkLst>
        <pc:spChg chg="mod">
          <ac:chgData name="Wesley Badertscher" userId="9f5b9cfb-923d-490e-ab1f-4dcf5e807da2" providerId="ADAL" clId="{417B2DDD-48A5-4B85-B248-6760C5FF6A37}" dt="2026-02-26T18:47:13.275" v="2162" actId="20577"/>
          <ac:spMkLst>
            <pc:docMk/>
            <pc:sldMk cId="674018393" sldId="276"/>
            <ac:spMk id="2" creationId="{C15056CB-CC40-E72C-659F-CDAFA117A96C}"/>
          </ac:spMkLst>
        </pc:spChg>
        <pc:spChg chg="del">
          <ac:chgData name="Wesley Badertscher" userId="9f5b9cfb-923d-490e-ab1f-4dcf5e807da2" providerId="ADAL" clId="{417B2DDD-48A5-4B85-B248-6760C5FF6A37}" dt="2026-02-26T16:23:30.711" v="1932" actId="931"/>
          <ac:spMkLst>
            <pc:docMk/>
            <pc:sldMk cId="674018393" sldId="276"/>
            <ac:spMk id="3" creationId="{4CDBF4AB-9C96-AFEB-F4F1-CD1F554E791E}"/>
          </ac:spMkLst>
        </pc:spChg>
        <pc:picChg chg="add mod ord">
          <ac:chgData name="Wesley Badertscher" userId="9f5b9cfb-923d-490e-ab1f-4dcf5e807da2" providerId="ADAL" clId="{417B2DDD-48A5-4B85-B248-6760C5FF6A37}" dt="2026-02-26T16:26:19.423" v="2140" actId="1076"/>
          <ac:picMkLst>
            <pc:docMk/>
            <pc:sldMk cId="674018393" sldId="276"/>
            <ac:picMk id="5" creationId="{208B5EAC-FC99-94BF-9047-0F202499163A}"/>
          </ac:picMkLst>
        </pc:picChg>
      </pc:sldChg>
      <pc:sldChg chg="new del">
        <pc:chgData name="Wesley Badertscher" userId="9f5b9cfb-923d-490e-ab1f-4dcf5e807da2" providerId="ADAL" clId="{417B2DDD-48A5-4B85-B248-6760C5FF6A37}" dt="2026-02-26T16:24:49.304" v="2010" actId="680"/>
        <pc:sldMkLst>
          <pc:docMk/>
          <pc:sldMk cId="2157462589" sldId="277"/>
        </pc:sldMkLst>
      </pc:sldChg>
      <pc:sldChg chg="new del">
        <pc:chgData name="Wesley Badertscher" userId="9f5b9cfb-923d-490e-ab1f-4dcf5e807da2" providerId="ADAL" clId="{417B2DDD-48A5-4B85-B248-6760C5FF6A37}" dt="2026-02-26T16:24:41.087" v="2008" actId="680"/>
        <pc:sldMkLst>
          <pc:docMk/>
          <pc:sldMk cId="3182305362" sldId="2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2_EF07FED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Census Total Headcount Enrollment (From HED)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HC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2282</c:v>
                </c:pt>
                <c:pt idx="1">
                  <c:v>2142</c:v>
                </c:pt>
                <c:pt idx="2">
                  <c:v>2124</c:v>
                </c:pt>
                <c:pt idx="3">
                  <c:v>2084</c:v>
                </c:pt>
                <c:pt idx="4">
                  <c:v>2236</c:v>
                </c:pt>
                <c:pt idx="5">
                  <c:v>1107</c:v>
                </c:pt>
                <c:pt idx="6">
                  <c:v>1929</c:v>
                </c:pt>
                <c:pt idx="7">
                  <c:v>2003</c:v>
                </c:pt>
                <c:pt idx="8">
                  <c:v>2310</c:v>
                </c:pt>
                <c:pt idx="9">
                  <c:v>2186</c:v>
                </c:pt>
                <c:pt idx="10">
                  <c:v>2443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5025880"/>
        <c:axId val="665015688"/>
      </c:line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/>
            <a:t>Dual Credit</a:t>
          </a: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en-US"/>
            <a:t>Spring of 2025: 33%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r>
            <a:rPr lang="en-US"/>
            <a:t>Fall of 2025: 32.9%</a:t>
          </a:r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r>
            <a:rPr lang="en-US"/>
            <a:t>Spring of 2026: 36.7%</a:t>
          </a:r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/>
            <a:t>FTDS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/>
            <a:t>Spring of 2025: 16.9%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r>
            <a:rPr lang="en-US"/>
            <a:t>Fall of 2025: 21.8%</a:t>
          </a:r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r>
            <a:rPr lang="en-US"/>
            <a:t>Spring of 2026: 18.4%</a:t>
          </a:r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/>
            <a:t>ABQ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/>
            <a:t>Spring of 2025: 42.2%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r>
            <a:rPr lang="en-US"/>
            <a:t>Fall of 2025: 38.5%</a:t>
          </a:r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/>
            <a:t>Other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/>
            <a:t>Spring of 2025: 8.2%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en-US"/>
            <a:t>Fall of 2025: 6.8%</a:t>
          </a:r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1638C2D6-69A9-4EBD-9C5C-53E6C4E7E2A2}">
      <dgm:prSet/>
      <dgm:spPr/>
      <dgm:t>
        <a:bodyPr/>
        <a:lstStyle/>
        <a:p>
          <a:r>
            <a:rPr lang="en-US"/>
            <a:t>Spring of 2026: 36.7%</a:t>
          </a:r>
        </a:p>
      </dgm:t>
    </dgm:pt>
    <dgm:pt modelId="{A3CC1397-1E40-4ECF-9AA4-11B011A10072}" type="parTrans" cxnId="{1A118EA9-2786-40F9-83FB-EECA76DE8A25}">
      <dgm:prSet/>
      <dgm:spPr/>
      <dgm:t>
        <a:bodyPr/>
        <a:lstStyle/>
        <a:p>
          <a:endParaRPr lang="en-US"/>
        </a:p>
      </dgm:t>
    </dgm:pt>
    <dgm:pt modelId="{608AA50B-7D67-4336-8A07-FCB884CE42EC}" type="sibTrans" cxnId="{1A118EA9-2786-40F9-83FB-EECA76DE8A25}">
      <dgm:prSet/>
      <dgm:spPr/>
      <dgm:t>
        <a:bodyPr/>
        <a:lstStyle/>
        <a:p>
          <a:endParaRPr lang="en-US"/>
        </a:p>
      </dgm:t>
    </dgm:pt>
    <dgm:pt modelId="{1467A6D6-0F1B-4B0E-8363-87E7665F53B8}">
      <dgm:prSet/>
      <dgm:spPr/>
      <dgm:t>
        <a:bodyPr/>
        <a:lstStyle/>
        <a:p>
          <a:r>
            <a:rPr lang="en-US"/>
            <a:t>Spring of 2026: 8.1%</a:t>
          </a:r>
        </a:p>
      </dgm:t>
    </dgm:pt>
    <dgm:pt modelId="{9A929887-D95E-4301-8D70-93217336BA18}" type="parTrans" cxnId="{B2110A53-237B-4CB7-8E76-5D2BF304E9DA}">
      <dgm:prSet/>
      <dgm:spPr/>
      <dgm:t>
        <a:bodyPr/>
        <a:lstStyle/>
        <a:p>
          <a:endParaRPr lang="en-US"/>
        </a:p>
      </dgm:t>
    </dgm:pt>
    <dgm:pt modelId="{283330A7-2397-461C-8BA2-EBA13252006C}" type="sibTrans" cxnId="{B2110A53-237B-4CB7-8E76-5D2BF304E9DA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2"/>
      <dgm:spPr/>
    </dgm:pt>
    <dgm:pt modelId="{187D4E8C-5C91-4D00-870C-2C45D4EA263C}" type="pres">
      <dgm:prSet presAssocID="{B4F1B46E-22B2-4721-950C-8704487586DC}" presName="firstChildTx" presStyleLbl="bgAccFollowNode1" presStyleIdx="0" presStyleCnt="12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2"/>
      <dgm:spPr/>
    </dgm:pt>
    <dgm:pt modelId="{4AE7D907-B6F4-4647-AB3F-ABE94C438AE8}" type="pres">
      <dgm:prSet presAssocID="{F9D46839-CD06-4669-AAE4-4D1E9AFEDA78}" presName="childTx" presStyleLbl="bgAccFollowNode1" presStyleIdx="1" presStyleCnt="12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2"/>
      <dgm:spPr/>
    </dgm:pt>
    <dgm:pt modelId="{D685DD23-B321-4B5E-842F-394CB33239FA}" type="pres">
      <dgm:prSet presAssocID="{7CB6360B-4022-4E96-922B-A12DE0E2A39F}" presName="childTx" presStyleLbl="bgAccFollowNode1" presStyleIdx="2" presStyleCnt="12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3" presStyleCnt="12"/>
      <dgm:spPr/>
    </dgm:pt>
    <dgm:pt modelId="{10C9E3CF-3A8F-4100-8ACD-91E2373197A2}" type="pres">
      <dgm:prSet presAssocID="{F2881FB1-6580-4F21-A283-BFAA6F91D5D2}" presName="firstChildTx" presStyleLbl="bgAccFollowNode1" presStyleIdx="3" presStyleCnt="12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4" presStyleCnt="12"/>
      <dgm:spPr/>
    </dgm:pt>
    <dgm:pt modelId="{B12AEB83-0A64-4B36-BF01-B2F834861BAA}" type="pres">
      <dgm:prSet presAssocID="{29E78340-8EBE-415C-B973-78A91A054B9C}" presName="childTx" presStyleLbl="bgAccFollowNode1" presStyleIdx="4" presStyleCnt="12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5" presStyleCnt="12"/>
      <dgm:spPr/>
    </dgm:pt>
    <dgm:pt modelId="{E1767793-EDD5-4203-A612-8120A71CA906}" type="pres">
      <dgm:prSet presAssocID="{8321AB85-EA8C-4958-B404-B4C118CB3C18}" presName="childTx" presStyleLbl="bgAccFollowNode1" presStyleIdx="5" presStyleCnt="12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6" presStyleCnt="12"/>
      <dgm:spPr/>
    </dgm:pt>
    <dgm:pt modelId="{F8977219-728E-448F-AE8B-46B14F4F17DE}" type="pres">
      <dgm:prSet presAssocID="{6352CA33-6755-44BE-808F-400DA4CF80A7}" presName="firstChildTx" presStyleLbl="bgAccFollowNode1" presStyleIdx="6" presStyleCnt="12">
        <dgm:presLayoutVars>
          <dgm:bulletEnabled val="1"/>
        </dgm:presLayoutVars>
      </dgm:prSet>
      <dgm:spPr/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7" presStyleCnt="12"/>
      <dgm:spPr/>
    </dgm:pt>
    <dgm:pt modelId="{96624143-7928-48E9-817F-BC4A07250C32}" type="pres">
      <dgm:prSet presAssocID="{3D5CDB25-F8FA-444B-8D4A-1D29D0CBA282}" presName="childTx" presStyleLbl="bgAccFollowNode1" presStyleIdx="7" presStyleCnt="12">
        <dgm:presLayoutVars>
          <dgm:bulletEnabled val="1"/>
        </dgm:presLayoutVars>
      </dgm:prSet>
      <dgm:spPr/>
    </dgm:pt>
    <dgm:pt modelId="{70B16925-093E-4953-AAD4-0E949E5EA3A7}" type="pres">
      <dgm:prSet presAssocID="{1638C2D6-69A9-4EBD-9C5C-53E6C4E7E2A2}" presName="comp" presStyleCnt="0"/>
      <dgm:spPr/>
    </dgm:pt>
    <dgm:pt modelId="{6DC8AF29-4D75-42CF-8E97-977FE54BCA29}" type="pres">
      <dgm:prSet presAssocID="{1638C2D6-69A9-4EBD-9C5C-53E6C4E7E2A2}" presName="child" presStyleLbl="bgAccFollowNode1" presStyleIdx="8" presStyleCnt="12"/>
      <dgm:spPr/>
    </dgm:pt>
    <dgm:pt modelId="{1B3AFA49-3575-4D45-8B37-FDC0A0CF8894}" type="pres">
      <dgm:prSet presAssocID="{1638C2D6-69A9-4EBD-9C5C-53E6C4E7E2A2}" presName="childTx" presStyleLbl="bgAccFollowNode1" presStyleIdx="8" presStyleCnt="12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2"/>
      <dgm:spPr/>
    </dgm:pt>
    <dgm:pt modelId="{5B88A17E-EFF5-4A04-9CC9-D2131DA9ECCC}" type="pres">
      <dgm:prSet presAssocID="{7FCE83D9-631B-4420-BBFC-CA0AFA59F747}" presName="firstChildTx" presStyleLbl="bgAccFollowNode1" presStyleIdx="9" presStyleCnt="12">
        <dgm:presLayoutVars>
          <dgm:bulletEnabled val="1"/>
        </dgm:presLayoutVars>
      </dgm:prSet>
      <dgm:spPr/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2"/>
      <dgm:spPr/>
    </dgm:pt>
    <dgm:pt modelId="{2B18CCD9-D6B1-4225-8D26-4BA691BB1837}" type="pres">
      <dgm:prSet presAssocID="{50451020-5E1A-4778-9E8D-169182A36191}" presName="childTx" presStyleLbl="bgAccFollowNode1" presStyleIdx="10" presStyleCnt="12">
        <dgm:presLayoutVars>
          <dgm:bulletEnabled val="1"/>
        </dgm:presLayoutVars>
      </dgm:prSet>
      <dgm:spPr/>
    </dgm:pt>
    <dgm:pt modelId="{3B82C710-BEAB-4178-83A1-BA297A790780}" type="pres">
      <dgm:prSet presAssocID="{1467A6D6-0F1B-4B0E-8363-87E7665F53B8}" presName="comp" presStyleCnt="0"/>
      <dgm:spPr/>
    </dgm:pt>
    <dgm:pt modelId="{687AC4D2-1D61-4DD8-B7BA-A69BA0C78242}" type="pres">
      <dgm:prSet presAssocID="{1467A6D6-0F1B-4B0E-8363-87E7665F53B8}" presName="child" presStyleLbl="bgAccFollowNode1" presStyleIdx="11" presStyleCnt="12"/>
      <dgm:spPr/>
    </dgm:pt>
    <dgm:pt modelId="{41A79148-EA46-43E5-8B3E-611EB56BA20D}" type="pres">
      <dgm:prSet presAssocID="{1467A6D6-0F1B-4B0E-8363-87E7665F53B8}" presName="childTx" presStyleLbl="bgAccFollowNode1" presStyleIdx="11" presStyleCnt="12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1D238332-F799-47BA-85ED-7F0EBC93F512}" type="presOf" srcId="{1638C2D6-69A9-4EBD-9C5C-53E6C4E7E2A2}" destId="{6DC8AF29-4D75-42CF-8E97-977FE54BCA29}" srcOrd="0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01F34B41-5F90-4400-BF87-FD2F7A9059B8}" type="presOf" srcId="{1467A6D6-0F1B-4B0E-8363-87E7665F53B8}" destId="{41A79148-EA46-43E5-8B3E-611EB56BA20D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2110A53-237B-4CB7-8E76-5D2BF304E9DA}" srcId="{7FCE83D9-631B-4420-BBFC-CA0AFA59F747}" destId="{1467A6D6-0F1B-4B0E-8363-87E7665F53B8}" srcOrd="2" destOrd="0" parTransId="{9A929887-D95E-4301-8D70-93217336BA18}" sibTransId="{283330A7-2397-461C-8BA2-EBA13252006C}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1A118EA9-2786-40F9-83FB-EECA76DE8A25}" srcId="{6352CA33-6755-44BE-808F-400DA4CF80A7}" destId="{1638C2D6-69A9-4EBD-9C5C-53E6C4E7E2A2}" srcOrd="2" destOrd="0" parTransId="{A3CC1397-1E40-4ECF-9AA4-11B011A10072}" sibTransId="{608AA50B-7D67-4336-8A07-FCB884CE42EC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E53274B8-BFC3-41D2-9D62-AF35EADC41E7}" type="presOf" srcId="{1467A6D6-0F1B-4B0E-8363-87E7665F53B8}" destId="{687AC4D2-1D61-4DD8-B7BA-A69BA0C78242}" srcOrd="0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F28CADE7-E9B7-43BE-9B31-1A66AB93DF7E}" type="presOf" srcId="{1638C2D6-69A9-4EBD-9C5C-53E6C4E7E2A2}" destId="{1B3AFA49-3575-4D45-8B37-FDC0A0CF8894}" srcOrd="1" destOrd="0" presId="urn:microsoft.com/office/officeart/2005/8/layout/hList9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3200901B-F97C-4161-817C-C333872232E5}" type="presParOf" srcId="{7B0C2EAE-70CB-4160-863D-210C3C66D5FD}" destId="{70B16925-093E-4953-AAD4-0E949E5EA3A7}" srcOrd="3" destOrd="0" presId="urn:microsoft.com/office/officeart/2005/8/layout/hList9"/>
    <dgm:cxn modelId="{4399B21C-A8AE-459F-ABB2-D2E3487530CA}" type="presParOf" srcId="{70B16925-093E-4953-AAD4-0E949E5EA3A7}" destId="{6DC8AF29-4D75-42CF-8E97-977FE54BCA29}" srcOrd="0" destOrd="0" presId="urn:microsoft.com/office/officeart/2005/8/layout/hList9"/>
    <dgm:cxn modelId="{65179015-CB0A-4DFC-AD2D-3B7FA1C0BDB3}" type="presParOf" srcId="{70B16925-093E-4953-AAD4-0E949E5EA3A7}" destId="{1B3AFA49-3575-4D45-8B37-FDC0A0CF8894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B58443AA-F1AC-413A-B583-F5EB11E9CF26}" type="presParOf" srcId="{F85FFCDF-8E5F-492B-B22D-55A08EACE783}" destId="{3B82C710-BEAB-4178-83A1-BA297A790780}" srcOrd="3" destOrd="0" presId="urn:microsoft.com/office/officeart/2005/8/layout/hList9"/>
    <dgm:cxn modelId="{C85174F2-8A59-4D9D-B7A6-E8E1872FE9F5}" type="presParOf" srcId="{3B82C710-BEAB-4178-83A1-BA297A790780}" destId="{687AC4D2-1D61-4DD8-B7BA-A69BA0C78242}" srcOrd="0" destOrd="0" presId="urn:microsoft.com/office/officeart/2005/8/layout/hList9"/>
    <dgm:cxn modelId="{26A3D258-CC82-42A6-879E-D1C4D7E6FB8A}" type="presParOf" srcId="{3B82C710-BEAB-4178-83A1-BA297A790780}" destId="{41A79148-EA46-43E5-8B3E-611EB56BA20D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962522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Spring of 2025: 33%</a:t>
          </a:r>
        </a:p>
      </dsp:txBody>
      <dsp:txXfrm>
        <a:off x="1063655" y="962522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98050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Fall of 2025: 32.9%</a:t>
          </a:r>
        </a:p>
      </dsp:txBody>
      <dsp:txXfrm>
        <a:off x="1063655" y="1980503"/>
        <a:ext cx="1282015" cy="1017981"/>
      </dsp:txXfrm>
    </dsp:sp>
    <dsp:sp modelId="{1877502C-A892-4DC0-ADA6-FA065097BB90}">
      <dsp:nvSpPr>
        <dsp:cNvPr id="0" name=""/>
        <dsp:cNvSpPr/>
      </dsp:nvSpPr>
      <dsp:spPr>
        <a:xfrm>
          <a:off x="819461" y="2998485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Spring of 2026: 36.7%</a:t>
          </a:r>
        </a:p>
      </dsp:txBody>
      <dsp:txXfrm>
        <a:off x="1063655" y="2998485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555533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Dual Credit</a:t>
          </a:r>
        </a:p>
      </dsp:txBody>
      <dsp:txXfrm>
        <a:off x="154488" y="704538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962522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Spring of 2025: 16.9%</a:t>
          </a:r>
        </a:p>
      </dsp:txBody>
      <dsp:txXfrm>
        <a:off x="3607337" y="962522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98050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Fall of 2025: 21.8%</a:t>
          </a:r>
        </a:p>
      </dsp:txBody>
      <dsp:txXfrm>
        <a:off x="3607337" y="198050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998485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Spring of 2026: 18.4%</a:t>
          </a:r>
        </a:p>
      </dsp:txBody>
      <dsp:txXfrm>
        <a:off x="3607337" y="2998485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555533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FTDS</a:t>
          </a:r>
        </a:p>
      </dsp:txBody>
      <dsp:txXfrm>
        <a:off x="2698170" y="704538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962522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Spring of 2025: 42.2%</a:t>
          </a:r>
        </a:p>
      </dsp:txBody>
      <dsp:txXfrm>
        <a:off x="6151018" y="962522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98050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Fall of 2025: 38.5%</a:t>
          </a:r>
        </a:p>
      </dsp:txBody>
      <dsp:txXfrm>
        <a:off x="6151018" y="1980503"/>
        <a:ext cx="1282015" cy="1017981"/>
      </dsp:txXfrm>
    </dsp:sp>
    <dsp:sp modelId="{6DC8AF29-4D75-42CF-8E97-977FE54BCA29}">
      <dsp:nvSpPr>
        <dsp:cNvPr id="0" name=""/>
        <dsp:cNvSpPr/>
      </dsp:nvSpPr>
      <dsp:spPr>
        <a:xfrm>
          <a:off x="5906825" y="2998485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Spring of 2026: 36.7%</a:t>
          </a:r>
        </a:p>
      </dsp:txBody>
      <dsp:txXfrm>
        <a:off x="6151018" y="2998485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555533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ABQ</a:t>
          </a:r>
        </a:p>
      </dsp:txBody>
      <dsp:txXfrm>
        <a:off x="5241852" y="704538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962522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Spring of 2025: 8.2%</a:t>
          </a:r>
        </a:p>
      </dsp:txBody>
      <dsp:txXfrm>
        <a:off x="8694700" y="962522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98050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Fall of 2025: 6.8%</a:t>
          </a:r>
        </a:p>
      </dsp:txBody>
      <dsp:txXfrm>
        <a:off x="8694700" y="1980503"/>
        <a:ext cx="1282015" cy="1017981"/>
      </dsp:txXfrm>
    </dsp:sp>
    <dsp:sp modelId="{687AC4D2-1D61-4DD8-B7BA-A69BA0C78242}">
      <dsp:nvSpPr>
        <dsp:cNvPr id="0" name=""/>
        <dsp:cNvSpPr/>
      </dsp:nvSpPr>
      <dsp:spPr>
        <a:xfrm>
          <a:off x="8450507" y="2998485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Spring of 2026: 8.1%</a:t>
          </a:r>
        </a:p>
      </dsp:txBody>
      <dsp:txXfrm>
        <a:off x="8694700" y="2998485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555533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Other</a:t>
          </a:r>
        </a:p>
      </dsp:txBody>
      <dsp:txXfrm>
        <a:off x="7785534" y="704538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2/26/2026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2/26/2026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america.org/education-policy/reports/varying-degrees-2023/explore-the-data/" TargetMode="External"/><Relationship Id="rId2" Type="http://schemas.openxmlformats.org/officeDocument/2006/relationships/hyperlink" Target="https://nscresearchcenter.org/current-term-enrollment-estimat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mm.sharepoint.com/:x:/r/teams/IRReportDistribution/_layouts/15/Doc2.aspx?action=edit&amp;sourcedoc=%7B1563712e-87a8-43fd-9261-b0973d6c3e03%7D&amp;wdOrigin=TEAMS-MAGLEV.teamsSdk_ns.rwc&amp;wdExp=TEAMS-TREATMENT&amp;wdhostclicktime=1772059876127&amp;web=1" TargetMode="External"/><Relationship Id="rId7" Type="http://schemas.openxmlformats.org/officeDocument/2006/relationships/hyperlink" Target="https://unmm.sharepoint.com/:x:/r/teams/IRReportDistribution/_layouts/15/Doc2.aspx?action=edit&amp;sourcedoc=%7Bf0f5a646-c912-41ed-af1c-06d88e7e4e10%7D&amp;wdOrigin=TEAMS-MAGLEV.teamsSdk_ns.rwc&amp;wdExp=TEAMS-TREATMENT&amp;wdhostclicktime=1772059106834&amp;web=1" TargetMode="External"/><Relationship Id="rId2" Type="http://schemas.openxmlformats.org/officeDocument/2006/relationships/hyperlink" Target="https://unmm.sharepoint.com/:x:/r/teams/IRReportDistribution/_layouts/15/Doc2.aspx?action=edit&amp;sourcedoc=%7B24446780-fd29-4ad6-adcd-069df231fd0e%7D&amp;wdOrigin=TEAMS-MAGLEV.teamsSdk_ns.rwc&amp;wdExp=TEAMS-TREATMENT&amp;wdhostclicktime=1772059875203&amp;web=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mm.sharepoint.com/:x:/r/teams/IRReportDistribution/_layouts/15/Doc2.aspx?action=edit&amp;sourcedoc=%7Bec5e137d-49e4-4606-9792-5dbed3b33c4f%7D&amp;wdOrigin=TEAMS-MAGLEV.teamsSdk_ns.rwc&amp;wdExp=TEAMS-TREATMENT&amp;wdhostclicktime=1772059121574&amp;web=1" TargetMode="External"/><Relationship Id="rId5" Type="http://schemas.openxmlformats.org/officeDocument/2006/relationships/hyperlink" Target="https://unmm.sharepoint.com/:x:/r/teams/IRReportDistribution/_layouts/15/Doc2.aspx?action=edit&amp;sourcedoc=%7Bc23d5c3e-3d27-4615-8815-3c75be550b69%7D&amp;wdOrigin=TEAMS-MAGLEV.teamsSdk_ns.rwc&amp;wdExp=TEAMS-TREATMENT&amp;wdhostclicktime=1772059120714&amp;web=1" TargetMode="External"/><Relationship Id="rId4" Type="http://schemas.openxmlformats.org/officeDocument/2006/relationships/hyperlink" Target="https://unmm.sharepoint.com/:x:/r/teams/IRReportDistribution/_layouts/15/Doc2.aspx?action=edit&amp;sourcedoc=%7Bae5aa0ef-e91c-4573-bb61-c670e623208e%7D&amp;wdOrigin=TEAMS-MAGLEV.teamsSdk_ns.rwc&amp;wdExp=TEAMS-TREATMENT&amp;wdhostclicktime=1772059119745&amp;web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3298" y="2292093"/>
            <a:ext cx="6687765" cy="2754359"/>
          </a:xfrm>
        </p:spPr>
        <p:txBody>
          <a:bodyPr anchor="ctr"/>
          <a:lstStyle/>
          <a:p>
            <a:pPr algn="ctr"/>
            <a:r>
              <a:rPr lang="en-US"/>
              <a:t>Q&amp;A’s on Enrollment with the Chancellor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Enrollment Streams</a:t>
            </a:r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175952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F5BB-CB9A-7762-CE16-4AA2D524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Funnel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31E9B5-158F-D778-753C-818D2B6C9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85" y="1600200"/>
            <a:ext cx="717963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8E11-2006-4228-9641-80753777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funding comes from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C150FA-3129-1379-F43E-1B70DD465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32" y="1367287"/>
            <a:ext cx="8307338" cy="50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0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8435-597A-9D25-EE96-BABA3901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Enrollment is a hot topic. What does it mean for our budget?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CE21C-08D7-9456-9241-331BEBC45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Right now, enrollment growth and revenue from the funding formula have not kept pace with “must-fund” compensation, CBA, and insurance costs. </a:t>
            </a:r>
          </a:p>
          <a:p>
            <a:pPr lvl="1"/>
            <a:r>
              <a:rPr lang="en-US"/>
              <a:t>There is a </a:t>
            </a:r>
            <a:r>
              <a:rPr lang="en-US" b="1" u="sng"/>
              <a:t>20.1%</a:t>
            </a:r>
            <a:r>
              <a:rPr lang="en-US"/>
              <a:t> health insurance cost increase for FY 2027 – those costs are funded by the institution at a rate of:</a:t>
            </a:r>
          </a:p>
          <a:p>
            <a:pPr lvl="2"/>
            <a:r>
              <a:rPr lang="en-US"/>
              <a:t>80% if you are below $54,999</a:t>
            </a:r>
          </a:p>
          <a:p>
            <a:pPr lvl="2"/>
            <a:r>
              <a:rPr lang="en-US"/>
              <a:t>70% if you are between $55,000 and $69,999</a:t>
            </a:r>
          </a:p>
          <a:p>
            <a:pPr lvl="2"/>
            <a:r>
              <a:rPr lang="en-US"/>
              <a:t>60% if you are above $70,000</a:t>
            </a:r>
          </a:p>
          <a:p>
            <a:pPr lvl="2"/>
            <a:endParaRPr lang="en-US"/>
          </a:p>
          <a:p>
            <a:r>
              <a:rPr lang="en-US"/>
              <a:t>This means our budget for FY2027 is underwater </a:t>
            </a:r>
            <a:r>
              <a:rPr lang="en-US" b="1">
                <a:solidFill>
                  <a:srgbClr val="C00000"/>
                </a:solidFill>
              </a:rPr>
              <a:t>$588,333.02</a:t>
            </a:r>
            <a:r>
              <a:rPr lang="en-US"/>
              <a:t>. </a:t>
            </a:r>
          </a:p>
          <a:p>
            <a:r>
              <a:rPr lang="en-US"/>
              <a:t>Vacant positions are being evaluated right now, </a:t>
            </a:r>
            <a:r>
              <a:rPr lang="en-US" b="1" u="sng"/>
              <a:t>not eliminated</a:t>
            </a:r>
            <a:r>
              <a:rPr lang="en-US"/>
              <a:t>, because we want </a:t>
            </a:r>
            <a:r>
              <a:rPr lang="en-US" err="1"/>
              <a:t>to</a:t>
            </a:r>
            <a:r>
              <a:rPr lang="en-US"/>
              <a:t> see what the budget firms up to be. </a:t>
            </a:r>
          </a:p>
          <a:p>
            <a:pPr lvl="1"/>
            <a:r>
              <a:rPr lang="en-US"/>
              <a:t>We </a:t>
            </a:r>
            <a:r>
              <a:rPr lang="en-US" b="1"/>
              <a:t>do</a:t>
            </a:r>
            <a:r>
              <a:rPr lang="en-US"/>
              <a:t> anticipate waiting to fill some positions, to reduce the impact on the budget. </a:t>
            </a:r>
          </a:p>
        </p:txBody>
      </p:sp>
    </p:spTree>
    <p:extLst>
      <p:ext uri="{BB962C8B-B14F-4D97-AF65-F5344CB8AC3E}">
        <p14:creationId xmlns:p14="http://schemas.microsoft.com/office/powerpoint/2010/main" val="120958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EEF0-1320-CD76-AACD-4135B79A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C1F56-8DCF-8C60-8931-28491764A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UNM-Valencia started out as a pure transfer campus</a:t>
            </a:r>
          </a:p>
          <a:p>
            <a:r>
              <a:rPr lang="en-US"/>
              <a:t>We now need to pivot and move towards a comprehensive campus</a:t>
            </a:r>
          </a:p>
          <a:p>
            <a:r>
              <a:rPr lang="en-US"/>
              <a:t>Transfer and Career Tech Education offerings</a:t>
            </a:r>
          </a:p>
          <a:p>
            <a:r>
              <a:rPr lang="en-US"/>
              <a:t>In 2024, approximately 800 high school students graduated from our service area schools. </a:t>
            </a:r>
          </a:p>
          <a:p>
            <a:r>
              <a:rPr lang="en-US"/>
              <a:t>In 2025, 970 of them graduated. </a:t>
            </a:r>
          </a:p>
          <a:p>
            <a:r>
              <a:rPr lang="en-US"/>
              <a:t>“Enrollment in community colleges with a high CTE-program focus </a:t>
            </a:r>
            <a:r>
              <a:rPr lang="en-US">
                <a:hlinkClick r:id="rId2"/>
              </a:rPr>
              <a:t>increased</a:t>
            </a:r>
            <a:r>
              <a:rPr lang="en-US"/>
              <a:t> 16% from 2022 to 2023, as noted by the National Student Clearinghouse. In addition to this, </a:t>
            </a:r>
            <a:r>
              <a:rPr lang="en-US">
                <a:hlinkClick r:id="rId3"/>
              </a:rPr>
              <a:t>54% of Gen Z</a:t>
            </a:r>
            <a:r>
              <a:rPr lang="en-US"/>
              <a:t> surveyed by New America have stated they believe a high school diploma is enough to secure a sustainable and lasting job upon completion.” – ACTE (2024)</a:t>
            </a:r>
          </a:p>
          <a:p>
            <a:r>
              <a:rPr lang="en-US"/>
              <a:t>67% of CNM students are destination-based: they are there for a program or certification. </a:t>
            </a:r>
          </a:p>
        </p:txBody>
      </p:sp>
    </p:spTree>
    <p:extLst>
      <p:ext uri="{BB962C8B-B14F-4D97-AF65-F5344CB8AC3E}">
        <p14:creationId xmlns:p14="http://schemas.microsoft.com/office/powerpoint/2010/main" val="21389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questions do you have?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2879785" y="1600200"/>
            <a:ext cx="6430912" cy="4572001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the Chancellor has for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09ADE-D41A-5A03-5A53-12995693CB2B}"/>
              </a:ext>
            </a:extLst>
          </p:cNvPr>
          <p:cNvSpPr txBox="1"/>
          <p:nvPr/>
        </p:nvSpPr>
        <p:spPr>
          <a:xfrm>
            <a:off x="1268084" y="1843517"/>
            <a:ext cx="9316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/>
              <a:t>What more can you do to fill your classes?</a:t>
            </a: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1934-C278-8BED-3399-76628950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429000"/>
            <a:ext cx="10071099" cy="1684150"/>
          </a:xfrm>
        </p:spPr>
        <p:txBody>
          <a:bodyPr/>
          <a:lstStyle/>
          <a:p>
            <a:r>
              <a:rPr lang="en-US"/>
              <a:t>Our Current State:</a:t>
            </a:r>
          </a:p>
        </p:txBody>
      </p:sp>
    </p:spTree>
    <p:extLst>
      <p:ext uri="{BB962C8B-B14F-4D97-AF65-F5344CB8AC3E}">
        <p14:creationId xmlns:p14="http://schemas.microsoft.com/office/powerpoint/2010/main" val="309617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Enrollment Drops since 2015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377131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1DC5-B749-D82B-3306-A526B367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how does that all break down?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4FBF3E-387A-CF7F-49F1-8FF101B3F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2" y="1809524"/>
            <a:ext cx="5429682" cy="2125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F36BBF-649A-EB01-8628-69B1E776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09523"/>
            <a:ext cx="5937965" cy="2125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51E22A-E26E-2B0D-8CA4-088720D29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9" y="4127706"/>
            <a:ext cx="5896417" cy="212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0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6DAF-45D8-259C-05A8-754B66F0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at things annually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FA0342A-A13E-8A6A-10C7-AAA0E9492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" y="4122520"/>
            <a:ext cx="2676899" cy="1562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F35F5E-CE96-B361-2911-97577B55D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866682"/>
            <a:ext cx="2676899" cy="15623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2D3EC8-0873-AE86-B311-3471C7385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90" y="1858347"/>
            <a:ext cx="1924827" cy="16023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75A357D-74BF-B408-0C26-3322B7E0B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47" y="1880718"/>
            <a:ext cx="1740845" cy="158187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841360-F3AB-9EF8-9BD4-EDC26E62E600}"/>
              </a:ext>
            </a:extLst>
          </p:cNvPr>
          <p:cNvSpPr txBox="1"/>
          <p:nvPr/>
        </p:nvSpPr>
        <p:spPr>
          <a:xfrm>
            <a:off x="7738144" y="2493034"/>
            <a:ext cx="313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FY 2024 - 2025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395027B-E1AF-C6DB-A7C7-E5EB2B685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37" y="4132046"/>
            <a:ext cx="1914792" cy="15337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052F302-81F5-C61B-D72B-F9B643CEA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129" y="4103467"/>
            <a:ext cx="1914792" cy="156231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B8602B-9C05-BF92-0281-469CA4FDE49B}"/>
              </a:ext>
            </a:extLst>
          </p:cNvPr>
          <p:cNvSpPr txBox="1"/>
          <p:nvPr/>
        </p:nvSpPr>
        <p:spPr>
          <a:xfrm>
            <a:off x="7738144" y="4699960"/>
            <a:ext cx="313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FY 2025 - 2026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CBB454-BDD4-1C88-B087-1AB4FA0E60FE}"/>
              </a:ext>
            </a:extLst>
          </p:cNvPr>
          <p:cNvSpPr txBox="1"/>
          <p:nvPr/>
        </p:nvSpPr>
        <p:spPr>
          <a:xfrm>
            <a:off x="4473644" y="142403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Fall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C7D1C2-3E72-693A-251D-D7EDAC5D8DB8}"/>
              </a:ext>
            </a:extLst>
          </p:cNvPr>
          <p:cNvSpPr txBox="1"/>
          <p:nvPr/>
        </p:nvSpPr>
        <p:spPr>
          <a:xfrm>
            <a:off x="4453657" y="370224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Fall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882EE7-47BB-5621-14C9-9E983A3001BF}"/>
              </a:ext>
            </a:extLst>
          </p:cNvPr>
          <p:cNvSpPr txBox="1"/>
          <p:nvPr/>
        </p:nvSpPr>
        <p:spPr>
          <a:xfrm>
            <a:off x="6216965" y="146376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Spring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735F92-664E-AA49-608D-59B9504C2836}"/>
              </a:ext>
            </a:extLst>
          </p:cNvPr>
          <p:cNvSpPr txBox="1"/>
          <p:nvPr/>
        </p:nvSpPr>
        <p:spPr>
          <a:xfrm>
            <a:off x="6150281" y="370224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341850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BA93-F57F-E180-C3CF-47E4883F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Full-time and Part-time Trends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3A209-16C9-566F-97A0-535B48727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71" y="2802965"/>
            <a:ext cx="7768339" cy="1852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029550-BC7D-6A20-7DAC-D1EEE95AA53A}"/>
              </a:ext>
            </a:extLst>
          </p:cNvPr>
          <p:cNvSpPr txBox="1"/>
          <p:nvPr/>
        </p:nvSpPr>
        <p:spPr>
          <a:xfrm>
            <a:off x="1104900" y="1664898"/>
            <a:ext cx="5829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First year is predominately full-time enrollment.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Second year is predominately part-time enrollment.</a:t>
            </a:r>
          </a:p>
        </p:txBody>
      </p:sp>
    </p:spTree>
    <p:extLst>
      <p:ext uri="{BB962C8B-B14F-4D97-AF65-F5344CB8AC3E}">
        <p14:creationId xmlns:p14="http://schemas.microsoft.com/office/powerpoint/2010/main" val="292255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56CB-CC40-E72C-659F-CDAFA117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Award data on a graph: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8B5EAC-FC99-94BF-9047-0F2024991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46" y="1796109"/>
            <a:ext cx="7794276" cy="48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1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133A5-4D72-5466-537E-DD8BAB05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Award Trends at UNM-Valencia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A18D3E-CB22-A7CF-CEA2-57E66C396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869920"/>
              </p:ext>
            </p:extLst>
          </p:nvPr>
        </p:nvGraphicFramePr>
        <p:xfrm>
          <a:off x="1104900" y="1600200"/>
          <a:ext cx="998220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473">
                  <a:extLst>
                    <a:ext uri="{9D8B030D-6E8A-4147-A177-3AD203B41FA5}">
                      <a16:colId xmlns:a16="http://schemas.microsoft.com/office/drawing/2014/main" val="1847422550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542210034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4027295327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2101648903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1942676759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292787305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4059567480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95593392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3966618124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353358845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2600896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51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70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423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1113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F0F52C-65E3-CE0E-3A81-A74391606DE6}"/>
              </a:ext>
            </a:extLst>
          </p:cNvPr>
          <p:cNvSpPr txBox="1"/>
          <p:nvPr/>
        </p:nvSpPr>
        <p:spPr>
          <a:xfrm>
            <a:off x="207034" y="1725283"/>
            <a:ext cx="7418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70C0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C09200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B050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B0F0"/>
                </a:solidFill>
              </a:rPr>
              <a:t>Total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4E71F-14D1-80BF-C207-F9D32F603DF7}"/>
              </a:ext>
            </a:extLst>
          </p:cNvPr>
          <p:cNvSpPr txBox="1"/>
          <p:nvPr/>
        </p:nvSpPr>
        <p:spPr>
          <a:xfrm>
            <a:off x="2667283" y="3881438"/>
            <a:ext cx="7239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1 is the Humanities, Social Sciences, Business, and Liberal Arts.</a:t>
            </a:r>
          </a:p>
          <a:p>
            <a:r>
              <a:rPr lang="en-US">
                <a:solidFill>
                  <a:srgbClr val="C09200"/>
                </a:solidFill>
              </a:rPr>
              <a:t>2 is Math, Technical and General Sciences, and the Trades. </a:t>
            </a:r>
          </a:p>
          <a:p>
            <a:r>
              <a:rPr lang="en-US">
                <a:solidFill>
                  <a:srgbClr val="00B050"/>
                </a:solidFill>
              </a:rPr>
              <a:t>3 is Engineering and the Health Sciences. </a:t>
            </a:r>
          </a:p>
        </p:txBody>
      </p:sp>
    </p:spTree>
    <p:extLst>
      <p:ext uri="{BB962C8B-B14F-4D97-AF65-F5344CB8AC3E}">
        <p14:creationId xmlns:p14="http://schemas.microsoft.com/office/powerpoint/2010/main" val="278159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Enrollment Increase Since COVID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9980681" cy="4571999"/>
          </a:xfrm>
        </p:spPr>
        <p:txBody>
          <a:bodyPr>
            <a:normAutofit/>
          </a:bodyPr>
          <a:lstStyle/>
          <a:p>
            <a:r>
              <a:rPr lang="en-US"/>
              <a:t>Dual Credit Enrollment: </a:t>
            </a:r>
            <a:r>
              <a:rPr lang="en-US">
                <a:hlinkClick r:id="rId2"/>
              </a:rPr>
              <a:t>DC Enrollment 2018-2024</a:t>
            </a:r>
            <a:endParaRPr lang="en-US"/>
          </a:p>
          <a:p>
            <a:r>
              <a:rPr lang="en-US"/>
              <a:t>Non-degree Enrollment: </a:t>
            </a:r>
            <a:r>
              <a:rPr lang="en-US">
                <a:hlinkClick r:id="rId3"/>
              </a:rPr>
              <a:t>ND Enrollment 2018-2024</a:t>
            </a:r>
            <a:endParaRPr lang="en-US"/>
          </a:p>
          <a:p>
            <a:r>
              <a:rPr lang="en-US"/>
              <a:t>UNM ABQ Degree-seeking Enrollment: </a:t>
            </a:r>
            <a:r>
              <a:rPr lang="en-US">
                <a:hlinkClick r:id="rId4"/>
              </a:rPr>
              <a:t>ABQ Enrollment 2018-2024</a:t>
            </a:r>
            <a:endParaRPr lang="en-US"/>
          </a:p>
          <a:p>
            <a:r>
              <a:rPr lang="en-US"/>
              <a:t>UNM Other Branch Degree-Seeking Enrollment: </a:t>
            </a:r>
            <a:r>
              <a:rPr lang="en-US">
                <a:hlinkClick r:id="rId5"/>
              </a:rPr>
              <a:t>OB Enrollment 2018-2024</a:t>
            </a:r>
            <a:endParaRPr lang="en-US"/>
          </a:p>
          <a:p>
            <a:r>
              <a:rPr lang="en-US"/>
              <a:t>UNM-Valencia Degree-Seeking Enrollment: </a:t>
            </a:r>
            <a:r>
              <a:rPr lang="en-US">
                <a:hlinkClick r:id="rId6"/>
              </a:rPr>
              <a:t>UNMV Enrollment 2018-2024</a:t>
            </a:r>
            <a:endParaRPr lang="en-US"/>
          </a:p>
          <a:p>
            <a:r>
              <a:rPr lang="en-US"/>
              <a:t>Total Enrollment: </a:t>
            </a:r>
            <a:r>
              <a:rPr lang="en-US">
                <a:hlinkClick r:id="rId7"/>
              </a:rPr>
              <a:t>Total Enrollment 2018-2024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4873beb7-5857-4685-be1f-d57550cc96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Application>Microsoft Office PowerPoint</Application>
  <PresentationFormat>Widescreen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Academic Literature 16x9</vt:lpstr>
      <vt:lpstr>Q&amp;A’s on Enrollment with the Chancellor</vt:lpstr>
      <vt:lpstr>Our Current State:</vt:lpstr>
      <vt:lpstr>Enrollment Drops since 2015</vt:lpstr>
      <vt:lpstr>But how does that all break down?</vt:lpstr>
      <vt:lpstr>Looking at things annually</vt:lpstr>
      <vt:lpstr>Full-time and Part-time Trends</vt:lpstr>
      <vt:lpstr>Award data on a graph:</vt:lpstr>
      <vt:lpstr>Award Trends at UNM-Valencia</vt:lpstr>
      <vt:lpstr>Enrollment Increase Since COVID</vt:lpstr>
      <vt:lpstr>Enrollment Streams</vt:lpstr>
      <vt:lpstr>Student Funnel</vt:lpstr>
      <vt:lpstr>Where funding comes from</vt:lpstr>
      <vt:lpstr>Enrollment is a hot topic. What does it mean for our budget?</vt:lpstr>
      <vt:lpstr>Context</vt:lpstr>
      <vt:lpstr>What questions do you have?</vt:lpstr>
      <vt:lpstr>Question the Chancellor has for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Wesley Badertscher</dc:creator>
  <cp:revision>1</cp:revision>
  <dcterms:created xsi:type="dcterms:W3CDTF">2026-02-25T17:03:03Z</dcterms:created>
  <dcterms:modified xsi:type="dcterms:W3CDTF">2026-02-26T18:50:30Z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